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vml" ContentType="application/vnd.openxmlformats-officedocument.vmlDrawing"/>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embeddings/oleObject1.bin" ContentType="application/vnd.openxmlformats-officedocument.oleObject"/>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1"/>
    <p:sldMasterId id="2147483650" r:id="rId2"/>
  </p:sldMasterIdLst>
  <p:notesMasterIdLst>
    <p:notesMasterId r:id="rId67"/>
  </p:notesMasterIdLst>
  <p:sldIdLst>
    <p:sldId id="256" r:id="rId3"/>
    <p:sldId id="257" r:id="rId4"/>
    <p:sldId id="414" r:id="rId5"/>
    <p:sldId id="433" r:id="rId6"/>
    <p:sldId id="435" r:id="rId7"/>
    <p:sldId id="413" r:id="rId8"/>
    <p:sldId id="449" r:id="rId9"/>
    <p:sldId id="417" r:id="rId10"/>
    <p:sldId id="418" r:id="rId11"/>
    <p:sldId id="419" r:id="rId12"/>
    <p:sldId id="420" r:id="rId13"/>
    <p:sldId id="421" r:id="rId14"/>
    <p:sldId id="422" r:id="rId15"/>
    <p:sldId id="461" r:id="rId16"/>
    <p:sldId id="453" r:id="rId17"/>
    <p:sldId id="456" r:id="rId18"/>
    <p:sldId id="462" r:id="rId19"/>
    <p:sldId id="455" r:id="rId20"/>
    <p:sldId id="460" r:id="rId21"/>
    <p:sldId id="463" r:id="rId22"/>
    <p:sldId id="459" r:id="rId23"/>
    <p:sldId id="464" r:id="rId24"/>
    <p:sldId id="458" r:id="rId25"/>
    <p:sldId id="465" r:id="rId26"/>
    <p:sldId id="466" r:id="rId27"/>
    <p:sldId id="423" r:id="rId28"/>
    <p:sldId id="424" r:id="rId29"/>
    <p:sldId id="427" r:id="rId30"/>
    <p:sldId id="426" r:id="rId31"/>
    <p:sldId id="425" r:id="rId32"/>
    <p:sldId id="467" r:id="rId33"/>
    <p:sldId id="469" r:id="rId34"/>
    <p:sldId id="478" r:id="rId35"/>
    <p:sldId id="479" r:id="rId36"/>
    <p:sldId id="471" r:id="rId37"/>
    <p:sldId id="472" r:id="rId38"/>
    <p:sldId id="470" r:id="rId39"/>
    <p:sldId id="473" r:id="rId40"/>
    <p:sldId id="477" r:id="rId41"/>
    <p:sldId id="475" r:id="rId42"/>
    <p:sldId id="476" r:id="rId43"/>
    <p:sldId id="428" r:id="rId44"/>
    <p:sldId id="448" r:id="rId45"/>
    <p:sldId id="431" r:id="rId46"/>
    <p:sldId id="429" r:id="rId47"/>
    <p:sldId id="432" r:id="rId48"/>
    <p:sldId id="480" r:id="rId49"/>
    <p:sldId id="481" r:id="rId50"/>
    <p:sldId id="430" r:id="rId51"/>
    <p:sldId id="452" r:id="rId52"/>
    <p:sldId id="434" r:id="rId53"/>
    <p:sldId id="436" r:id="rId54"/>
    <p:sldId id="440" r:id="rId55"/>
    <p:sldId id="437" r:id="rId56"/>
    <p:sldId id="438" r:id="rId57"/>
    <p:sldId id="439" r:id="rId58"/>
    <p:sldId id="442" r:id="rId59"/>
    <p:sldId id="443" r:id="rId60"/>
    <p:sldId id="444" r:id="rId61"/>
    <p:sldId id="445" r:id="rId62"/>
    <p:sldId id="446" r:id="rId63"/>
    <p:sldId id="447" r:id="rId64"/>
    <p:sldId id="451" r:id="rId65"/>
    <p:sldId id="450" r:id="rId66"/>
  </p:sldIdLst>
  <p:sldSz cx="9144000" cy="6858000" type="screen4x3"/>
  <p:notesSz cx="6858000" cy="9144000"/>
  <p:defaultTextStyle>
    <a:defPPr>
      <a:defRPr lang="en-US"/>
    </a:defPPr>
    <a:lvl1pPr algn="ctr" rtl="0" fontAlgn="base">
      <a:spcBef>
        <a:spcPct val="0"/>
      </a:spcBef>
      <a:spcAft>
        <a:spcPct val="0"/>
      </a:spcAft>
      <a:defRPr sz="2800" kern="1200">
        <a:solidFill>
          <a:schemeClr val="tx1"/>
        </a:solidFill>
        <a:latin typeface="Times New Roman" charset="0"/>
        <a:ea typeface="ＭＳ Ｐゴシック" charset="0"/>
        <a:cs typeface="+mn-cs"/>
      </a:defRPr>
    </a:lvl1pPr>
    <a:lvl2pPr marL="457200" algn="ctr" rtl="0" fontAlgn="base">
      <a:spcBef>
        <a:spcPct val="0"/>
      </a:spcBef>
      <a:spcAft>
        <a:spcPct val="0"/>
      </a:spcAft>
      <a:defRPr sz="2800" kern="1200">
        <a:solidFill>
          <a:schemeClr val="tx1"/>
        </a:solidFill>
        <a:latin typeface="Times New Roman" charset="0"/>
        <a:ea typeface="ＭＳ Ｐゴシック" charset="0"/>
        <a:cs typeface="+mn-cs"/>
      </a:defRPr>
    </a:lvl2pPr>
    <a:lvl3pPr marL="914400" algn="ctr" rtl="0" fontAlgn="base">
      <a:spcBef>
        <a:spcPct val="0"/>
      </a:spcBef>
      <a:spcAft>
        <a:spcPct val="0"/>
      </a:spcAft>
      <a:defRPr sz="2800" kern="1200">
        <a:solidFill>
          <a:schemeClr val="tx1"/>
        </a:solidFill>
        <a:latin typeface="Times New Roman" charset="0"/>
        <a:ea typeface="ＭＳ Ｐゴシック" charset="0"/>
        <a:cs typeface="+mn-cs"/>
      </a:defRPr>
    </a:lvl3pPr>
    <a:lvl4pPr marL="1371600" algn="ctr" rtl="0" fontAlgn="base">
      <a:spcBef>
        <a:spcPct val="0"/>
      </a:spcBef>
      <a:spcAft>
        <a:spcPct val="0"/>
      </a:spcAft>
      <a:defRPr sz="2800" kern="1200">
        <a:solidFill>
          <a:schemeClr val="tx1"/>
        </a:solidFill>
        <a:latin typeface="Times New Roman" charset="0"/>
        <a:ea typeface="ＭＳ Ｐゴシック" charset="0"/>
        <a:cs typeface="+mn-cs"/>
      </a:defRPr>
    </a:lvl4pPr>
    <a:lvl5pPr marL="1828800" algn="ctr" rtl="0" fontAlgn="base">
      <a:spcBef>
        <a:spcPct val="0"/>
      </a:spcBef>
      <a:spcAft>
        <a:spcPct val="0"/>
      </a:spcAft>
      <a:defRPr sz="2800" kern="1200">
        <a:solidFill>
          <a:schemeClr val="tx1"/>
        </a:solidFill>
        <a:latin typeface="Times New Roman" charset="0"/>
        <a:ea typeface="ＭＳ Ｐゴシック" charset="0"/>
        <a:cs typeface="+mn-cs"/>
      </a:defRPr>
    </a:lvl5pPr>
    <a:lvl6pPr marL="2286000" algn="l" defTabSz="457200" rtl="0" eaLnBrk="1" latinLnBrk="0" hangingPunct="1">
      <a:defRPr sz="2800" kern="1200">
        <a:solidFill>
          <a:schemeClr val="tx1"/>
        </a:solidFill>
        <a:latin typeface="Times New Roman" charset="0"/>
        <a:ea typeface="ＭＳ Ｐゴシック" charset="0"/>
        <a:cs typeface="+mn-cs"/>
      </a:defRPr>
    </a:lvl6pPr>
    <a:lvl7pPr marL="2743200" algn="l" defTabSz="457200" rtl="0" eaLnBrk="1" latinLnBrk="0" hangingPunct="1">
      <a:defRPr sz="2800" kern="1200">
        <a:solidFill>
          <a:schemeClr val="tx1"/>
        </a:solidFill>
        <a:latin typeface="Times New Roman" charset="0"/>
        <a:ea typeface="ＭＳ Ｐゴシック" charset="0"/>
        <a:cs typeface="+mn-cs"/>
      </a:defRPr>
    </a:lvl7pPr>
    <a:lvl8pPr marL="3200400" algn="l" defTabSz="457200" rtl="0" eaLnBrk="1" latinLnBrk="0" hangingPunct="1">
      <a:defRPr sz="2800" kern="1200">
        <a:solidFill>
          <a:schemeClr val="tx1"/>
        </a:solidFill>
        <a:latin typeface="Times New Roman" charset="0"/>
        <a:ea typeface="ＭＳ Ｐゴシック" charset="0"/>
        <a:cs typeface="+mn-cs"/>
      </a:defRPr>
    </a:lvl8pPr>
    <a:lvl9pPr marL="3657600" algn="l" defTabSz="457200" rtl="0" eaLnBrk="1" latinLnBrk="0" hangingPunct="1">
      <a:defRPr sz="2800" kern="1200">
        <a:solidFill>
          <a:schemeClr val="tx1"/>
        </a:solidFill>
        <a:latin typeface="Times New Roman" charset="0"/>
        <a:ea typeface="ＭＳ Ｐゴシック" charset="0"/>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1A1EC6"/>
    <a:srgbClr val="9999FF"/>
    <a:srgbClr val="3366CC"/>
    <a:srgbClr val="000099"/>
    <a:srgbClr val="008000"/>
    <a:srgbClr val="CC3300"/>
    <a:srgbClr val="00FF00"/>
    <a:srgbClr val="FFCC00"/>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632" autoAdjust="0"/>
    <p:restoredTop sz="89178" autoAdjust="0"/>
  </p:normalViewPr>
  <p:slideViewPr>
    <p:cSldViewPr snapToObjects="1">
      <p:cViewPr>
        <p:scale>
          <a:sx n="125" d="100"/>
          <a:sy n="125" d="100"/>
        </p:scale>
        <p:origin x="-80" y="-28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2" d="100"/>
        <a:sy n="102" d="100"/>
      </p:scale>
      <p:origin x="0" y="8912"/>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63" Type="http://schemas.openxmlformats.org/officeDocument/2006/relationships/slide" Target="slides/slide61.xml"/><Relationship Id="rId64" Type="http://schemas.openxmlformats.org/officeDocument/2006/relationships/slide" Target="slides/slide62.xml"/><Relationship Id="rId65" Type="http://schemas.openxmlformats.org/officeDocument/2006/relationships/slide" Target="slides/slide63.xml"/><Relationship Id="rId66" Type="http://schemas.openxmlformats.org/officeDocument/2006/relationships/slide" Target="slides/slide64.xml"/><Relationship Id="rId67" Type="http://schemas.openxmlformats.org/officeDocument/2006/relationships/notesMaster" Target="notesMasters/notesMaster1.xml"/><Relationship Id="rId68" Type="http://schemas.openxmlformats.org/officeDocument/2006/relationships/printerSettings" Target="printerSettings/printerSettings1.bin"/><Relationship Id="rId69" Type="http://schemas.openxmlformats.org/officeDocument/2006/relationships/presProps" Target="presProps.xml"/><Relationship Id="rId50" Type="http://schemas.openxmlformats.org/officeDocument/2006/relationships/slide" Target="slides/slide48.xml"/><Relationship Id="rId51" Type="http://schemas.openxmlformats.org/officeDocument/2006/relationships/slide" Target="slides/slide49.xml"/><Relationship Id="rId52" Type="http://schemas.openxmlformats.org/officeDocument/2006/relationships/slide" Target="slides/slide50.xml"/><Relationship Id="rId53" Type="http://schemas.openxmlformats.org/officeDocument/2006/relationships/slide" Target="slides/slide51.xml"/><Relationship Id="rId54" Type="http://schemas.openxmlformats.org/officeDocument/2006/relationships/slide" Target="slides/slide52.xml"/><Relationship Id="rId55" Type="http://schemas.openxmlformats.org/officeDocument/2006/relationships/slide" Target="slides/slide53.xml"/><Relationship Id="rId56" Type="http://schemas.openxmlformats.org/officeDocument/2006/relationships/slide" Target="slides/slide54.xml"/><Relationship Id="rId57" Type="http://schemas.openxmlformats.org/officeDocument/2006/relationships/slide" Target="slides/slide55.xml"/><Relationship Id="rId58" Type="http://schemas.openxmlformats.org/officeDocument/2006/relationships/slide" Target="slides/slide56.xml"/><Relationship Id="rId59" Type="http://schemas.openxmlformats.org/officeDocument/2006/relationships/slide" Target="slides/slide57.xml"/><Relationship Id="rId40" Type="http://schemas.openxmlformats.org/officeDocument/2006/relationships/slide" Target="slides/slide38.xml"/><Relationship Id="rId41" Type="http://schemas.openxmlformats.org/officeDocument/2006/relationships/slide" Target="slides/slide39.xml"/><Relationship Id="rId42" Type="http://schemas.openxmlformats.org/officeDocument/2006/relationships/slide" Target="slides/slide40.xml"/><Relationship Id="rId43" Type="http://schemas.openxmlformats.org/officeDocument/2006/relationships/slide" Target="slides/slide41.xml"/><Relationship Id="rId44" Type="http://schemas.openxmlformats.org/officeDocument/2006/relationships/slide" Target="slides/slide42.xml"/><Relationship Id="rId45" Type="http://schemas.openxmlformats.org/officeDocument/2006/relationships/slide" Target="slides/slide43.xml"/><Relationship Id="rId46" Type="http://schemas.openxmlformats.org/officeDocument/2006/relationships/slide" Target="slides/slide44.xml"/><Relationship Id="rId47" Type="http://schemas.openxmlformats.org/officeDocument/2006/relationships/slide" Target="slides/slide45.xml"/><Relationship Id="rId48" Type="http://schemas.openxmlformats.org/officeDocument/2006/relationships/slide" Target="slides/slide46.xml"/><Relationship Id="rId49" Type="http://schemas.openxmlformats.org/officeDocument/2006/relationships/slide" Target="slides/slide4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70" Type="http://schemas.openxmlformats.org/officeDocument/2006/relationships/viewProps" Target="viewProps.xml"/><Relationship Id="rId71" Type="http://schemas.openxmlformats.org/officeDocument/2006/relationships/theme" Target="theme/theme1.xml"/><Relationship Id="rId72" Type="http://schemas.openxmlformats.org/officeDocument/2006/relationships/tableStyles" Target="tableStyles.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60" Type="http://schemas.openxmlformats.org/officeDocument/2006/relationships/slide" Target="slides/slide58.xml"/><Relationship Id="rId61" Type="http://schemas.openxmlformats.org/officeDocument/2006/relationships/slide" Target="slides/slide59.xml"/><Relationship Id="rId62" Type="http://schemas.openxmlformats.org/officeDocument/2006/relationships/slide" Target="slides/slide60.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68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200" smtClean="0">
                <a:latin typeface="Arial" charset="0"/>
                <a:ea typeface="+mn-ea"/>
              </a:defRPr>
            </a:lvl1pPr>
          </a:lstStyle>
          <a:p>
            <a:pPr>
              <a:defRPr/>
            </a:pPr>
            <a:endParaRPr lang="en-US"/>
          </a:p>
        </p:txBody>
      </p:sp>
      <p:sp>
        <p:nvSpPr>
          <p:cNvPr id="71683"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latin typeface="Arial" charset="0"/>
                <a:ea typeface="+mn-ea"/>
              </a:defRPr>
            </a:lvl1pPr>
          </a:lstStyle>
          <a:p>
            <a:pPr>
              <a:defRPr/>
            </a:pPr>
            <a:endParaRPr lang="en-US"/>
          </a:p>
        </p:txBody>
      </p:sp>
      <p:sp>
        <p:nvSpPr>
          <p:cNvPr id="57348"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71685"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71686"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a:defRPr sz="1200" smtClean="0">
                <a:latin typeface="Arial" charset="0"/>
                <a:ea typeface="+mn-ea"/>
              </a:defRPr>
            </a:lvl1pPr>
          </a:lstStyle>
          <a:p>
            <a:pPr>
              <a:defRPr/>
            </a:pPr>
            <a:endParaRPr lang="en-US"/>
          </a:p>
        </p:txBody>
      </p:sp>
      <p:sp>
        <p:nvSpPr>
          <p:cNvPr id="71687"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Arial" charset="0"/>
              </a:defRPr>
            </a:lvl1pPr>
          </a:lstStyle>
          <a:p>
            <a:fld id="{301022B8-4524-644F-B50B-83ED925AD3D8}" type="slidenum">
              <a:rPr lang="en-US"/>
              <a:pPr/>
              <a:t>‹#›</a:t>
            </a:fld>
            <a:endParaRPr lang="en-US"/>
          </a:p>
        </p:txBody>
      </p:sp>
    </p:spTree>
    <p:extLst>
      <p:ext uri="{BB962C8B-B14F-4D97-AF65-F5344CB8AC3E}">
        <p14:creationId xmlns:p14="http://schemas.microsoft.com/office/powerpoint/2010/main" val="345560160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ＭＳ Ｐゴシック" charset="0"/>
        <a:cs typeface="+mn-cs"/>
      </a:defRPr>
    </a:lvl1pPr>
    <a:lvl2pPr marL="457200" algn="l" rtl="0" eaLnBrk="0" fontAlgn="base" hangingPunct="0">
      <a:spcBef>
        <a:spcPct val="30000"/>
      </a:spcBef>
      <a:spcAft>
        <a:spcPct val="0"/>
      </a:spcAft>
      <a:defRPr sz="1200" kern="1200">
        <a:solidFill>
          <a:schemeClr val="tx1"/>
        </a:solidFill>
        <a:latin typeface="Arial" charset="0"/>
        <a:ea typeface="ＭＳ Ｐゴシック" charset="0"/>
        <a:cs typeface="+mn-cs"/>
      </a:defRPr>
    </a:lvl2pPr>
    <a:lvl3pPr marL="914400" algn="l" rtl="0" eaLnBrk="0" fontAlgn="base" hangingPunct="0">
      <a:spcBef>
        <a:spcPct val="30000"/>
      </a:spcBef>
      <a:spcAft>
        <a:spcPct val="0"/>
      </a:spcAft>
      <a:defRPr sz="1200" kern="1200">
        <a:solidFill>
          <a:schemeClr val="tx1"/>
        </a:solidFill>
        <a:latin typeface="Arial" charset="0"/>
        <a:ea typeface="ＭＳ Ｐゴシック" charset="0"/>
        <a:cs typeface="+mn-cs"/>
      </a:defRPr>
    </a:lvl3pPr>
    <a:lvl4pPr marL="1371600" algn="l" rtl="0" eaLnBrk="0" fontAlgn="base" hangingPunct="0">
      <a:spcBef>
        <a:spcPct val="30000"/>
      </a:spcBef>
      <a:spcAft>
        <a:spcPct val="0"/>
      </a:spcAft>
      <a:defRPr sz="1200" kern="1200">
        <a:solidFill>
          <a:schemeClr val="tx1"/>
        </a:solidFill>
        <a:latin typeface="Arial" charset="0"/>
        <a:ea typeface="ＭＳ Ｐゴシック" charset="0"/>
        <a:cs typeface="+mn-cs"/>
      </a:defRPr>
    </a:lvl4pPr>
    <a:lvl5pPr marL="1828800" algn="l" rtl="0" eaLnBrk="0" fontAlgn="base" hangingPunct="0">
      <a:spcBef>
        <a:spcPct val="30000"/>
      </a:spcBef>
      <a:spcAft>
        <a:spcPct val="0"/>
      </a:spcAft>
      <a:defRPr sz="1200" kern="1200">
        <a:solidFill>
          <a:schemeClr val="tx1"/>
        </a:solidFill>
        <a:latin typeface="Arial" charset="0"/>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a:solidFill>
                  <a:schemeClr val="tx1"/>
                </a:solidFill>
                <a:latin typeface="Times New Roman" charset="0"/>
                <a:ea typeface="ＭＳ Ｐゴシック" charset="0"/>
              </a:defRPr>
            </a:lvl1pPr>
            <a:lvl2pPr marL="742950" indent="-285750" eaLnBrk="0" hangingPunct="0">
              <a:defRPr sz="2800">
                <a:solidFill>
                  <a:schemeClr val="tx1"/>
                </a:solidFill>
                <a:latin typeface="Times New Roman" charset="0"/>
                <a:ea typeface="ＭＳ Ｐゴシック" charset="0"/>
              </a:defRPr>
            </a:lvl2pPr>
            <a:lvl3pPr marL="1143000" indent="-228600" eaLnBrk="0" hangingPunct="0">
              <a:defRPr sz="2800">
                <a:solidFill>
                  <a:schemeClr val="tx1"/>
                </a:solidFill>
                <a:latin typeface="Times New Roman" charset="0"/>
                <a:ea typeface="ＭＳ Ｐゴシック" charset="0"/>
              </a:defRPr>
            </a:lvl3pPr>
            <a:lvl4pPr marL="1600200" indent="-228600" eaLnBrk="0" hangingPunct="0">
              <a:defRPr sz="2800">
                <a:solidFill>
                  <a:schemeClr val="tx1"/>
                </a:solidFill>
                <a:latin typeface="Times New Roman" charset="0"/>
                <a:ea typeface="ＭＳ Ｐゴシック" charset="0"/>
              </a:defRPr>
            </a:lvl4pPr>
            <a:lvl5pPr marL="2057400" indent="-228600" eaLnBrk="0" hangingPunct="0">
              <a:defRPr sz="2800">
                <a:solidFill>
                  <a:schemeClr val="tx1"/>
                </a:solidFill>
                <a:latin typeface="Times New Roman" charset="0"/>
                <a:ea typeface="ＭＳ Ｐゴシック" charset="0"/>
              </a:defRPr>
            </a:lvl5pPr>
            <a:lvl6pPr marL="2514600" indent="-228600" algn="ctr" eaLnBrk="0" fontAlgn="base" hangingPunct="0">
              <a:spcBef>
                <a:spcPct val="0"/>
              </a:spcBef>
              <a:spcAft>
                <a:spcPct val="0"/>
              </a:spcAft>
              <a:defRPr sz="2800">
                <a:solidFill>
                  <a:schemeClr val="tx1"/>
                </a:solidFill>
                <a:latin typeface="Times New Roman" charset="0"/>
                <a:ea typeface="ＭＳ Ｐゴシック" charset="0"/>
              </a:defRPr>
            </a:lvl6pPr>
            <a:lvl7pPr marL="2971800" indent="-228600" algn="ctr" eaLnBrk="0" fontAlgn="base" hangingPunct="0">
              <a:spcBef>
                <a:spcPct val="0"/>
              </a:spcBef>
              <a:spcAft>
                <a:spcPct val="0"/>
              </a:spcAft>
              <a:defRPr sz="2800">
                <a:solidFill>
                  <a:schemeClr val="tx1"/>
                </a:solidFill>
                <a:latin typeface="Times New Roman" charset="0"/>
                <a:ea typeface="ＭＳ Ｐゴシック" charset="0"/>
              </a:defRPr>
            </a:lvl7pPr>
            <a:lvl8pPr marL="3429000" indent="-228600" algn="ctr" eaLnBrk="0" fontAlgn="base" hangingPunct="0">
              <a:spcBef>
                <a:spcPct val="0"/>
              </a:spcBef>
              <a:spcAft>
                <a:spcPct val="0"/>
              </a:spcAft>
              <a:defRPr sz="2800">
                <a:solidFill>
                  <a:schemeClr val="tx1"/>
                </a:solidFill>
                <a:latin typeface="Times New Roman" charset="0"/>
                <a:ea typeface="ＭＳ Ｐゴシック" charset="0"/>
              </a:defRPr>
            </a:lvl8pPr>
            <a:lvl9pPr marL="3886200" indent="-228600" algn="ctr" eaLnBrk="0" fontAlgn="base" hangingPunct="0">
              <a:spcBef>
                <a:spcPct val="0"/>
              </a:spcBef>
              <a:spcAft>
                <a:spcPct val="0"/>
              </a:spcAft>
              <a:defRPr sz="2800">
                <a:solidFill>
                  <a:schemeClr val="tx1"/>
                </a:solidFill>
                <a:latin typeface="Times New Roman" charset="0"/>
                <a:ea typeface="ＭＳ Ｐゴシック" charset="0"/>
              </a:defRPr>
            </a:lvl9pPr>
          </a:lstStyle>
          <a:p>
            <a:pPr eaLnBrk="1" hangingPunct="1"/>
            <a:fld id="{C14A29D6-0EDE-C94C-9B19-FE4A6139A329}" type="slidenum">
              <a:rPr lang="en-US" sz="1200">
                <a:latin typeface="Arial" charset="0"/>
              </a:rPr>
              <a:pPr eaLnBrk="1" hangingPunct="1"/>
              <a:t>1</a:t>
            </a:fld>
            <a:endParaRPr lang="en-US" sz="1200">
              <a:latin typeface="Arial" charset="0"/>
            </a:endParaRPr>
          </a:p>
        </p:txBody>
      </p:sp>
      <p:sp>
        <p:nvSpPr>
          <p:cNvPr id="58371" name="Rectangle 2"/>
          <p:cNvSpPr>
            <a:spLocks noGrp="1" noRot="1" noChangeAspect="1" noChangeArrowheads="1" noTextEdit="1"/>
          </p:cNvSpPr>
          <p:nvPr>
            <p:ph type="sldImg"/>
          </p:nvPr>
        </p:nvSpPr>
        <p:spPr>
          <a:xfrm>
            <a:off x="1150938" y="682625"/>
            <a:ext cx="4576762" cy="3432175"/>
          </a:xfrm>
          <a:ln/>
        </p:spPr>
      </p:sp>
      <p:sp>
        <p:nvSpPr>
          <p:cNvPr id="58372" name="Rectangle 3"/>
          <p:cNvSpPr>
            <a:spLocks noGrp="1" noChangeArrowheads="1"/>
          </p:cNvSpPr>
          <p:nvPr>
            <p:ph type="body" idx="1"/>
          </p:nvPr>
        </p:nvSpPr>
        <p:spPr>
          <a:xfrm>
            <a:off x="915988" y="4341813"/>
            <a:ext cx="5026025" cy="411956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a:solidFill>
                  <a:schemeClr val="tx1"/>
                </a:solidFill>
                <a:latin typeface="Times New Roman" charset="0"/>
                <a:ea typeface="ＭＳ Ｐゴシック" charset="0"/>
              </a:defRPr>
            </a:lvl1pPr>
            <a:lvl2pPr marL="742950" indent="-285750" eaLnBrk="0" hangingPunct="0">
              <a:defRPr sz="2800">
                <a:solidFill>
                  <a:schemeClr val="tx1"/>
                </a:solidFill>
                <a:latin typeface="Times New Roman" charset="0"/>
                <a:ea typeface="ＭＳ Ｐゴシック" charset="0"/>
              </a:defRPr>
            </a:lvl2pPr>
            <a:lvl3pPr marL="1143000" indent="-228600" eaLnBrk="0" hangingPunct="0">
              <a:defRPr sz="2800">
                <a:solidFill>
                  <a:schemeClr val="tx1"/>
                </a:solidFill>
                <a:latin typeface="Times New Roman" charset="0"/>
                <a:ea typeface="ＭＳ Ｐゴシック" charset="0"/>
              </a:defRPr>
            </a:lvl3pPr>
            <a:lvl4pPr marL="1600200" indent="-228600" eaLnBrk="0" hangingPunct="0">
              <a:defRPr sz="2800">
                <a:solidFill>
                  <a:schemeClr val="tx1"/>
                </a:solidFill>
                <a:latin typeface="Times New Roman" charset="0"/>
                <a:ea typeface="ＭＳ Ｐゴシック" charset="0"/>
              </a:defRPr>
            </a:lvl4pPr>
            <a:lvl5pPr marL="2057400" indent="-228600" eaLnBrk="0" hangingPunct="0">
              <a:defRPr sz="2800">
                <a:solidFill>
                  <a:schemeClr val="tx1"/>
                </a:solidFill>
                <a:latin typeface="Times New Roman" charset="0"/>
                <a:ea typeface="ＭＳ Ｐゴシック" charset="0"/>
              </a:defRPr>
            </a:lvl5pPr>
            <a:lvl6pPr marL="2514600" indent="-228600" algn="ctr" eaLnBrk="0" fontAlgn="base" hangingPunct="0">
              <a:spcBef>
                <a:spcPct val="0"/>
              </a:spcBef>
              <a:spcAft>
                <a:spcPct val="0"/>
              </a:spcAft>
              <a:defRPr sz="2800">
                <a:solidFill>
                  <a:schemeClr val="tx1"/>
                </a:solidFill>
                <a:latin typeface="Times New Roman" charset="0"/>
                <a:ea typeface="ＭＳ Ｐゴシック" charset="0"/>
              </a:defRPr>
            </a:lvl6pPr>
            <a:lvl7pPr marL="2971800" indent="-228600" algn="ctr" eaLnBrk="0" fontAlgn="base" hangingPunct="0">
              <a:spcBef>
                <a:spcPct val="0"/>
              </a:spcBef>
              <a:spcAft>
                <a:spcPct val="0"/>
              </a:spcAft>
              <a:defRPr sz="2800">
                <a:solidFill>
                  <a:schemeClr val="tx1"/>
                </a:solidFill>
                <a:latin typeface="Times New Roman" charset="0"/>
                <a:ea typeface="ＭＳ Ｐゴシック" charset="0"/>
              </a:defRPr>
            </a:lvl7pPr>
            <a:lvl8pPr marL="3429000" indent="-228600" algn="ctr" eaLnBrk="0" fontAlgn="base" hangingPunct="0">
              <a:spcBef>
                <a:spcPct val="0"/>
              </a:spcBef>
              <a:spcAft>
                <a:spcPct val="0"/>
              </a:spcAft>
              <a:defRPr sz="2800">
                <a:solidFill>
                  <a:schemeClr val="tx1"/>
                </a:solidFill>
                <a:latin typeface="Times New Roman" charset="0"/>
                <a:ea typeface="ＭＳ Ｐゴシック" charset="0"/>
              </a:defRPr>
            </a:lvl8pPr>
            <a:lvl9pPr marL="3886200" indent="-228600" algn="ctr" eaLnBrk="0" fontAlgn="base" hangingPunct="0">
              <a:spcBef>
                <a:spcPct val="0"/>
              </a:spcBef>
              <a:spcAft>
                <a:spcPct val="0"/>
              </a:spcAft>
              <a:defRPr sz="2800">
                <a:solidFill>
                  <a:schemeClr val="tx1"/>
                </a:solidFill>
                <a:latin typeface="Times New Roman" charset="0"/>
                <a:ea typeface="ＭＳ Ｐゴシック" charset="0"/>
              </a:defRPr>
            </a:lvl9pPr>
          </a:lstStyle>
          <a:p>
            <a:pPr eaLnBrk="1" hangingPunct="1"/>
            <a:fld id="{6B976B06-2648-B74E-90B8-A9BDD32104B7}" type="slidenum">
              <a:rPr lang="en-US" sz="1200">
                <a:latin typeface="Arial" charset="0"/>
              </a:rPr>
              <a:pPr eaLnBrk="1" hangingPunct="1"/>
              <a:t>7</a:t>
            </a:fld>
            <a:endParaRPr lang="en-US" sz="1200">
              <a:latin typeface="Arial" charset="0"/>
            </a:endParaRPr>
          </a:p>
        </p:txBody>
      </p:sp>
      <p:sp>
        <p:nvSpPr>
          <p:cNvPr id="68611" name="Rectangle 2"/>
          <p:cNvSpPr>
            <a:spLocks noGrp="1" noRot="1" noChangeAspect="1" noChangeArrowheads="1" noTextEdit="1"/>
          </p:cNvSpPr>
          <p:nvPr>
            <p:ph type="sldImg"/>
          </p:nvPr>
        </p:nvSpPr>
        <p:spPr>
          <a:xfrm>
            <a:off x="1150938" y="682625"/>
            <a:ext cx="4576762" cy="3432175"/>
          </a:xfrm>
          <a:ln/>
        </p:spPr>
      </p:sp>
      <p:sp>
        <p:nvSpPr>
          <p:cNvPr id="68612" name="Rectangle 3"/>
          <p:cNvSpPr>
            <a:spLocks noGrp="1" noChangeArrowheads="1"/>
          </p:cNvSpPr>
          <p:nvPr>
            <p:ph type="body" idx="1"/>
          </p:nvPr>
        </p:nvSpPr>
        <p:spPr>
          <a:xfrm>
            <a:off x="915988" y="4341813"/>
            <a:ext cx="5026025" cy="411956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Rectangle 2"/>
          <p:cNvSpPr>
            <a:spLocks noRot="1" noChangeArrowheads="1" noTextEdit="1"/>
          </p:cNvSpPr>
          <p:nvPr>
            <p:ph type="sldImg"/>
          </p:nvPr>
        </p:nvSpPr>
        <p:spPr>
          <a:ln/>
        </p:spPr>
      </p:sp>
      <p:sp>
        <p:nvSpPr>
          <p:cNvPr id="6144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Introduces 24 error (</a:t>
            </a:r>
            <a:r>
              <a:rPr lang="en-US" dirty="0" err="1" smtClean="0"/>
              <a:t>msg</a:t>
            </a:r>
            <a:r>
              <a:rPr lang="en-US" dirty="0" smtClean="0"/>
              <a:t>, </a:t>
            </a:r>
            <a:r>
              <a:rPr lang="en-US" dirty="0" err="1" smtClean="0"/>
              <a:t>segs</a:t>
            </a:r>
            <a:r>
              <a:rPr lang="en-US" dirty="0" smtClean="0"/>
              <a:t>, sets</a:t>
            </a:r>
            <a:r>
              <a:rPr lang="en-US" baseline="0" dirty="0" smtClean="0"/>
              <a:t> and imports)</a:t>
            </a:r>
          </a:p>
          <a:p>
            <a:r>
              <a:rPr lang="en-US" baseline="0" dirty="0" smtClean="0"/>
              <a:t>Fixing reveals 25 more (fields)</a:t>
            </a:r>
          </a:p>
          <a:p>
            <a:r>
              <a:rPr lang="en-US" baseline="0" dirty="0" smtClean="0"/>
              <a:t>Fixing reveals 27 more (alternates and composites)</a:t>
            </a:r>
          </a:p>
          <a:p>
            <a:r>
              <a:rPr lang="en-US" dirty="0" smtClean="0"/>
              <a:t>36 lines of code were not impacted.  68% changed. Over 2x more lines changed</a:t>
            </a:r>
            <a:r>
              <a:rPr lang="en-US" baseline="0" dirty="0" smtClean="0"/>
              <a:t> than stayed the same. </a:t>
            </a:r>
            <a:endParaRPr lang="en-US" dirty="0" smtClean="0"/>
          </a:p>
          <a:p>
            <a:r>
              <a:rPr lang="en-US" dirty="0" smtClean="0"/>
              <a:t>112</a:t>
            </a:r>
            <a:r>
              <a:rPr lang="en-US" baseline="0" dirty="0" smtClean="0"/>
              <a:t> lines total. </a:t>
            </a:r>
            <a:endParaRPr lang="en-US" dirty="0"/>
          </a:p>
        </p:txBody>
      </p:sp>
      <p:sp>
        <p:nvSpPr>
          <p:cNvPr id="4" name="Slide Number Placeholder 3"/>
          <p:cNvSpPr>
            <a:spLocks noGrp="1"/>
          </p:cNvSpPr>
          <p:nvPr>
            <p:ph type="sldNum" sz="quarter" idx="10"/>
          </p:nvPr>
        </p:nvSpPr>
        <p:spPr/>
        <p:txBody>
          <a:bodyPr/>
          <a:lstStyle/>
          <a:p>
            <a:fld id="{301022B8-4524-644F-B50B-83ED925AD3D8}" type="slidenum">
              <a:rPr lang="en-US" smtClean="0"/>
              <a:pPr/>
              <a:t>18</a:t>
            </a:fld>
            <a:endParaRPr lang="en-US"/>
          </a:p>
        </p:txBody>
      </p:sp>
    </p:spTree>
    <p:extLst>
      <p:ext uri="{BB962C8B-B14F-4D97-AF65-F5344CB8AC3E}">
        <p14:creationId xmlns:p14="http://schemas.microsoft.com/office/powerpoint/2010/main" val="27311635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Rectangle 2"/>
          <p:cNvSpPr>
            <a:spLocks noRot="1" noChangeArrowheads="1" noTextEdit="1"/>
          </p:cNvSpPr>
          <p:nvPr>
            <p:ph type="sldImg"/>
          </p:nvPr>
        </p:nvSpPr>
        <p:spPr>
          <a:ln/>
        </p:spPr>
      </p:sp>
      <p:sp>
        <p:nvSpPr>
          <p:cNvPr id="6144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Rectangle 2"/>
          <p:cNvSpPr>
            <a:spLocks noRot="1" noChangeArrowheads="1" noTextEdit="1"/>
          </p:cNvSpPr>
          <p:nvPr>
            <p:ph type="sldImg"/>
          </p:nvPr>
        </p:nvSpPr>
        <p:spPr>
          <a:ln/>
        </p:spPr>
      </p:sp>
      <p:sp>
        <p:nvSpPr>
          <p:cNvPr id="6144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a:solidFill>
                  <a:schemeClr val="tx1"/>
                </a:solidFill>
                <a:latin typeface="Times New Roman" charset="0"/>
                <a:ea typeface="ＭＳ Ｐゴシック" charset="0"/>
              </a:defRPr>
            </a:lvl1pPr>
            <a:lvl2pPr marL="742950" indent="-285750" eaLnBrk="0" hangingPunct="0">
              <a:defRPr sz="2800">
                <a:solidFill>
                  <a:schemeClr val="tx1"/>
                </a:solidFill>
                <a:latin typeface="Times New Roman" charset="0"/>
                <a:ea typeface="ＭＳ Ｐゴシック" charset="0"/>
              </a:defRPr>
            </a:lvl2pPr>
            <a:lvl3pPr marL="1143000" indent="-228600" eaLnBrk="0" hangingPunct="0">
              <a:defRPr sz="2800">
                <a:solidFill>
                  <a:schemeClr val="tx1"/>
                </a:solidFill>
                <a:latin typeface="Times New Roman" charset="0"/>
                <a:ea typeface="ＭＳ Ｐゴシック" charset="0"/>
              </a:defRPr>
            </a:lvl3pPr>
            <a:lvl4pPr marL="1600200" indent="-228600" eaLnBrk="0" hangingPunct="0">
              <a:defRPr sz="2800">
                <a:solidFill>
                  <a:schemeClr val="tx1"/>
                </a:solidFill>
                <a:latin typeface="Times New Roman" charset="0"/>
                <a:ea typeface="ＭＳ Ｐゴシック" charset="0"/>
              </a:defRPr>
            </a:lvl4pPr>
            <a:lvl5pPr marL="2057400" indent="-228600" eaLnBrk="0" hangingPunct="0">
              <a:defRPr sz="2800">
                <a:solidFill>
                  <a:schemeClr val="tx1"/>
                </a:solidFill>
                <a:latin typeface="Times New Roman" charset="0"/>
                <a:ea typeface="ＭＳ Ｐゴシック" charset="0"/>
              </a:defRPr>
            </a:lvl5pPr>
            <a:lvl6pPr marL="2514600" indent="-228600" algn="ctr" eaLnBrk="0" fontAlgn="base" hangingPunct="0">
              <a:spcBef>
                <a:spcPct val="0"/>
              </a:spcBef>
              <a:spcAft>
                <a:spcPct val="0"/>
              </a:spcAft>
              <a:defRPr sz="2800">
                <a:solidFill>
                  <a:schemeClr val="tx1"/>
                </a:solidFill>
                <a:latin typeface="Times New Roman" charset="0"/>
                <a:ea typeface="ＭＳ Ｐゴシック" charset="0"/>
              </a:defRPr>
            </a:lvl6pPr>
            <a:lvl7pPr marL="2971800" indent="-228600" algn="ctr" eaLnBrk="0" fontAlgn="base" hangingPunct="0">
              <a:spcBef>
                <a:spcPct val="0"/>
              </a:spcBef>
              <a:spcAft>
                <a:spcPct val="0"/>
              </a:spcAft>
              <a:defRPr sz="2800">
                <a:solidFill>
                  <a:schemeClr val="tx1"/>
                </a:solidFill>
                <a:latin typeface="Times New Roman" charset="0"/>
                <a:ea typeface="ＭＳ Ｐゴシック" charset="0"/>
              </a:defRPr>
            </a:lvl7pPr>
            <a:lvl8pPr marL="3429000" indent="-228600" algn="ctr" eaLnBrk="0" fontAlgn="base" hangingPunct="0">
              <a:spcBef>
                <a:spcPct val="0"/>
              </a:spcBef>
              <a:spcAft>
                <a:spcPct val="0"/>
              </a:spcAft>
              <a:defRPr sz="2800">
                <a:solidFill>
                  <a:schemeClr val="tx1"/>
                </a:solidFill>
                <a:latin typeface="Times New Roman" charset="0"/>
                <a:ea typeface="ＭＳ Ｐゴシック" charset="0"/>
              </a:defRPr>
            </a:lvl8pPr>
            <a:lvl9pPr marL="3886200" indent="-228600" algn="ctr" eaLnBrk="0" fontAlgn="base" hangingPunct="0">
              <a:spcBef>
                <a:spcPct val="0"/>
              </a:spcBef>
              <a:spcAft>
                <a:spcPct val="0"/>
              </a:spcAft>
              <a:defRPr sz="2800">
                <a:solidFill>
                  <a:schemeClr val="tx1"/>
                </a:solidFill>
                <a:latin typeface="Times New Roman" charset="0"/>
                <a:ea typeface="ＭＳ Ｐゴシック" charset="0"/>
              </a:defRPr>
            </a:lvl9pPr>
          </a:lstStyle>
          <a:p>
            <a:pPr eaLnBrk="1" hangingPunct="1"/>
            <a:fld id="{6B976B06-2648-B74E-90B8-A9BDD32104B7}" type="slidenum">
              <a:rPr lang="en-US" sz="1200">
                <a:latin typeface="Arial" charset="0"/>
              </a:rPr>
              <a:pPr eaLnBrk="1" hangingPunct="1"/>
              <a:t>50</a:t>
            </a:fld>
            <a:endParaRPr lang="en-US" sz="1200">
              <a:latin typeface="Arial" charset="0"/>
            </a:endParaRPr>
          </a:p>
        </p:txBody>
      </p:sp>
      <p:sp>
        <p:nvSpPr>
          <p:cNvPr id="68611" name="Rectangle 2"/>
          <p:cNvSpPr>
            <a:spLocks noGrp="1" noRot="1" noChangeAspect="1" noChangeArrowheads="1" noTextEdit="1"/>
          </p:cNvSpPr>
          <p:nvPr>
            <p:ph type="sldImg"/>
          </p:nvPr>
        </p:nvSpPr>
        <p:spPr>
          <a:xfrm>
            <a:off x="1150938" y="682625"/>
            <a:ext cx="4576762" cy="3432175"/>
          </a:xfrm>
          <a:ln/>
        </p:spPr>
      </p:sp>
      <p:sp>
        <p:nvSpPr>
          <p:cNvPr id="68612" name="Rectangle 3"/>
          <p:cNvSpPr>
            <a:spLocks noGrp="1" noChangeArrowheads="1"/>
          </p:cNvSpPr>
          <p:nvPr>
            <p:ph type="body" idx="1"/>
          </p:nvPr>
        </p:nvSpPr>
        <p:spPr>
          <a:xfrm>
            <a:off x="915988" y="4341813"/>
            <a:ext cx="5026025" cy="411956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a:solidFill>
                  <a:schemeClr val="tx1"/>
                </a:solidFill>
                <a:latin typeface="Times New Roman" charset="0"/>
                <a:ea typeface="ＭＳ Ｐゴシック" charset="0"/>
              </a:defRPr>
            </a:lvl1pPr>
            <a:lvl2pPr marL="742950" indent="-285750" eaLnBrk="0" hangingPunct="0">
              <a:defRPr sz="2800">
                <a:solidFill>
                  <a:schemeClr val="tx1"/>
                </a:solidFill>
                <a:latin typeface="Times New Roman" charset="0"/>
                <a:ea typeface="ＭＳ Ｐゴシック" charset="0"/>
              </a:defRPr>
            </a:lvl2pPr>
            <a:lvl3pPr marL="1143000" indent="-228600" eaLnBrk="0" hangingPunct="0">
              <a:defRPr sz="2800">
                <a:solidFill>
                  <a:schemeClr val="tx1"/>
                </a:solidFill>
                <a:latin typeface="Times New Roman" charset="0"/>
                <a:ea typeface="ＭＳ Ｐゴシック" charset="0"/>
              </a:defRPr>
            </a:lvl3pPr>
            <a:lvl4pPr marL="1600200" indent="-228600" eaLnBrk="0" hangingPunct="0">
              <a:defRPr sz="2800">
                <a:solidFill>
                  <a:schemeClr val="tx1"/>
                </a:solidFill>
                <a:latin typeface="Times New Roman" charset="0"/>
                <a:ea typeface="ＭＳ Ｐゴシック" charset="0"/>
              </a:defRPr>
            </a:lvl4pPr>
            <a:lvl5pPr marL="2057400" indent="-228600" eaLnBrk="0" hangingPunct="0">
              <a:defRPr sz="2800">
                <a:solidFill>
                  <a:schemeClr val="tx1"/>
                </a:solidFill>
                <a:latin typeface="Times New Roman" charset="0"/>
                <a:ea typeface="ＭＳ Ｐゴシック" charset="0"/>
              </a:defRPr>
            </a:lvl5pPr>
            <a:lvl6pPr marL="2514600" indent="-228600" algn="ctr" eaLnBrk="0" fontAlgn="base" hangingPunct="0">
              <a:spcBef>
                <a:spcPct val="0"/>
              </a:spcBef>
              <a:spcAft>
                <a:spcPct val="0"/>
              </a:spcAft>
              <a:defRPr sz="2800">
                <a:solidFill>
                  <a:schemeClr val="tx1"/>
                </a:solidFill>
                <a:latin typeface="Times New Roman" charset="0"/>
                <a:ea typeface="ＭＳ Ｐゴシック" charset="0"/>
              </a:defRPr>
            </a:lvl6pPr>
            <a:lvl7pPr marL="2971800" indent="-228600" algn="ctr" eaLnBrk="0" fontAlgn="base" hangingPunct="0">
              <a:spcBef>
                <a:spcPct val="0"/>
              </a:spcBef>
              <a:spcAft>
                <a:spcPct val="0"/>
              </a:spcAft>
              <a:defRPr sz="2800">
                <a:solidFill>
                  <a:schemeClr val="tx1"/>
                </a:solidFill>
                <a:latin typeface="Times New Roman" charset="0"/>
                <a:ea typeface="ＭＳ Ｐゴシック" charset="0"/>
              </a:defRPr>
            </a:lvl7pPr>
            <a:lvl8pPr marL="3429000" indent="-228600" algn="ctr" eaLnBrk="0" fontAlgn="base" hangingPunct="0">
              <a:spcBef>
                <a:spcPct val="0"/>
              </a:spcBef>
              <a:spcAft>
                <a:spcPct val="0"/>
              </a:spcAft>
              <a:defRPr sz="2800">
                <a:solidFill>
                  <a:schemeClr val="tx1"/>
                </a:solidFill>
                <a:latin typeface="Times New Roman" charset="0"/>
                <a:ea typeface="ＭＳ Ｐゴシック" charset="0"/>
              </a:defRPr>
            </a:lvl8pPr>
            <a:lvl9pPr marL="3886200" indent="-228600" algn="ctr" eaLnBrk="0" fontAlgn="base" hangingPunct="0">
              <a:spcBef>
                <a:spcPct val="0"/>
              </a:spcBef>
              <a:spcAft>
                <a:spcPct val="0"/>
              </a:spcAft>
              <a:defRPr sz="2800">
                <a:solidFill>
                  <a:schemeClr val="tx1"/>
                </a:solidFill>
                <a:latin typeface="Times New Roman" charset="0"/>
                <a:ea typeface="ＭＳ Ｐゴシック" charset="0"/>
              </a:defRPr>
            </a:lvl9pPr>
          </a:lstStyle>
          <a:p>
            <a:pPr eaLnBrk="1" hangingPunct="1"/>
            <a:fld id="{6B976B06-2648-B74E-90B8-A9BDD32104B7}" type="slidenum">
              <a:rPr lang="en-US" sz="1200">
                <a:latin typeface="Arial" charset="0"/>
              </a:rPr>
              <a:pPr eaLnBrk="1" hangingPunct="1"/>
              <a:t>53</a:t>
            </a:fld>
            <a:endParaRPr lang="en-US" sz="1200">
              <a:latin typeface="Arial" charset="0"/>
            </a:endParaRPr>
          </a:p>
        </p:txBody>
      </p:sp>
      <p:sp>
        <p:nvSpPr>
          <p:cNvPr id="68611" name="Rectangle 2"/>
          <p:cNvSpPr>
            <a:spLocks noGrp="1" noRot="1" noChangeAspect="1" noChangeArrowheads="1" noTextEdit="1"/>
          </p:cNvSpPr>
          <p:nvPr>
            <p:ph type="sldImg"/>
          </p:nvPr>
        </p:nvSpPr>
        <p:spPr>
          <a:xfrm>
            <a:off x="1150938" y="682625"/>
            <a:ext cx="4576762" cy="3432175"/>
          </a:xfrm>
          <a:ln/>
        </p:spPr>
      </p:sp>
      <p:sp>
        <p:nvSpPr>
          <p:cNvPr id="68612" name="Rectangle 3"/>
          <p:cNvSpPr>
            <a:spLocks noGrp="1" noChangeArrowheads="1"/>
          </p:cNvSpPr>
          <p:nvPr>
            <p:ph type="body" idx="1"/>
          </p:nvPr>
        </p:nvSpPr>
        <p:spPr>
          <a:xfrm>
            <a:off x="915988" y="4341813"/>
            <a:ext cx="5026025" cy="411956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a:solidFill>
                  <a:schemeClr val="tx1"/>
                </a:solidFill>
                <a:latin typeface="Times New Roman" charset="0"/>
                <a:ea typeface="ＭＳ Ｐゴシック" charset="0"/>
              </a:defRPr>
            </a:lvl1pPr>
            <a:lvl2pPr marL="742950" indent="-285750" eaLnBrk="0" hangingPunct="0">
              <a:defRPr sz="2800">
                <a:solidFill>
                  <a:schemeClr val="tx1"/>
                </a:solidFill>
                <a:latin typeface="Times New Roman" charset="0"/>
                <a:ea typeface="ＭＳ Ｐゴシック" charset="0"/>
              </a:defRPr>
            </a:lvl2pPr>
            <a:lvl3pPr marL="1143000" indent="-228600" eaLnBrk="0" hangingPunct="0">
              <a:defRPr sz="2800">
                <a:solidFill>
                  <a:schemeClr val="tx1"/>
                </a:solidFill>
                <a:latin typeface="Times New Roman" charset="0"/>
                <a:ea typeface="ＭＳ Ｐゴシック" charset="0"/>
              </a:defRPr>
            </a:lvl3pPr>
            <a:lvl4pPr marL="1600200" indent="-228600" eaLnBrk="0" hangingPunct="0">
              <a:defRPr sz="2800">
                <a:solidFill>
                  <a:schemeClr val="tx1"/>
                </a:solidFill>
                <a:latin typeface="Times New Roman" charset="0"/>
                <a:ea typeface="ＭＳ Ｐゴシック" charset="0"/>
              </a:defRPr>
            </a:lvl4pPr>
            <a:lvl5pPr marL="2057400" indent="-228600" eaLnBrk="0" hangingPunct="0">
              <a:defRPr sz="2800">
                <a:solidFill>
                  <a:schemeClr val="tx1"/>
                </a:solidFill>
                <a:latin typeface="Times New Roman" charset="0"/>
                <a:ea typeface="ＭＳ Ｐゴシック" charset="0"/>
              </a:defRPr>
            </a:lvl5pPr>
            <a:lvl6pPr marL="2514600" indent="-228600" algn="ctr" eaLnBrk="0" fontAlgn="base" hangingPunct="0">
              <a:spcBef>
                <a:spcPct val="0"/>
              </a:spcBef>
              <a:spcAft>
                <a:spcPct val="0"/>
              </a:spcAft>
              <a:defRPr sz="2800">
                <a:solidFill>
                  <a:schemeClr val="tx1"/>
                </a:solidFill>
                <a:latin typeface="Times New Roman" charset="0"/>
                <a:ea typeface="ＭＳ Ｐゴシック" charset="0"/>
              </a:defRPr>
            </a:lvl6pPr>
            <a:lvl7pPr marL="2971800" indent="-228600" algn="ctr" eaLnBrk="0" fontAlgn="base" hangingPunct="0">
              <a:spcBef>
                <a:spcPct val="0"/>
              </a:spcBef>
              <a:spcAft>
                <a:spcPct val="0"/>
              </a:spcAft>
              <a:defRPr sz="2800">
                <a:solidFill>
                  <a:schemeClr val="tx1"/>
                </a:solidFill>
                <a:latin typeface="Times New Roman" charset="0"/>
                <a:ea typeface="ＭＳ Ｐゴシック" charset="0"/>
              </a:defRPr>
            </a:lvl7pPr>
            <a:lvl8pPr marL="3429000" indent="-228600" algn="ctr" eaLnBrk="0" fontAlgn="base" hangingPunct="0">
              <a:spcBef>
                <a:spcPct val="0"/>
              </a:spcBef>
              <a:spcAft>
                <a:spcPct val="0"/>
              </a:spcAft>
              <a:defRPr sz="2800">
                <a:solidFill>
                  <a:schemeClr val="tx1"/>
                </a:solidFill>
                <a:latin typeface="Times New Roman" charset="0"/>
                <a:ea typeface="ＭＳ Ｐゴシック" charset="0"/>
              </a:defRPr>
            </a:lvl8pPr>
            <a:lvl9pPr marL="3886200" indent="-228600" algn="ctr" eaLnBrk="0" fontAlgn="base" hangingPunct="0">
              <a:spcBef>
                <a:spcPct val="0"/>
              </a:spcBef>
              <a:spcAft>
                <a:spcPct val="0"/>
              </a:spcAft>
              <a:defRPr sz="2800">
                <a:solidFill>
                  <a:schemeClr val="tx1"/>
                </a:solidFill>
                <a:latin typeface="Times New Roman" charset="0"/>
                <a:ea typeface="ＭＳ Ｐゴシック" charset="0"/>
              </a:defRPr>
            </a:lvl9pPr>
          </a:lstStyle>
          <a:p>
            <a:pPr eaLnBrk="1" hangingPunct="1"/>
            <a:fld id="{6B976B06-2648-B74E-90B8-A9BDD32104B7}" type="slidenum">
              <a:rPr lang="en-US" sz="1200">
                <a:latin typeface="Arial" charset="0"/>
              </a:rPr>
              <a:pPr eaLnBrk="1" hangingPunct="1"/>
              <a:t>64</a:t>
            </a:fld>
            <a:endParaRPr lang="en-US" sz="1200">
              <a:latin typeface="Arial" charset="0"/>
            </a:endParaRPr>
          </a:p>
        </p:txBody>
      </p:sp>
      <p:sp>
        <p:nvSpPr>
          <p:cNvPr id="68611" name="Rectangle 2"/>
          <p:cNvSpPr>
            <a:spLocks noGrp="1" noRot="1" noChangeAspect="1" noChangeArrowheads="1" noTextEdit="1"/>
          </p:cNvSpPr>
          <p:nvPr>
            <p:ph type="sldImg"/>
          </p:nvPr>
        </p:nvSpPr>
        <p:spPr>
          <a:xfrm>
            <a:off x="1150938" y="682625"/>
            <a:ext cx="4576762" cy="3432175"/>
          </a:xfrm>
          <a:ln/>
        </p:spPr>
      </p:sp>
      <p:sp>
        <p:nvSpPr>
          <p:cNvPr id="68612" name="Rectangle 3"/>
          <p:cNvSpPr>
            <a:spLocks noGrp="1" noChangeArrowheads="1"/>
          </p:cNvSpPr>
          <p:nvPr>
            <p:ph type="body" idx="1"/>
          </p:nvPr>
        </p:nvSpPr>
        <p:spPr>
          <a:xfrm>
            <a:off x="915988" y="4341813"/>
            <a:ext cx="5026025" cy="411956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5"/>
          <p:cNvSpPr>
            <a:spLocks noGrp="1" noChangeArrowheads="1"/>
          </p:cNvSpPr>
          <p:nvPr>
            <p:ph type="sldNum" sz="quarter" idx="10"/>
          </p:nvPr>
        </p:nvSpPr>
        <p:spPr>
          <a:ln/>
        </p:spPr>
        <p:txBody>
          <a:bodyPr/>
          <a:lstStyle>
            <a:lvl1pPr>
              <a:defRPr/>
            </a:lvl1pPr>
          </a:lstStyle>
          <a:p>
            <a:fld id="{32D50649-93D6-644C-9C04-5546045ADAA3}" type="slidenum">
              <a:rPr lang="en-US"/>
              <a:pPr/>
              <a:t>‹#›</a:t>
            </a:fld>
            <a:endParaRPr lang="en-US"/>
          </a:p>
        </p:txBody>
      </p:sp>
    </p:spTree>
    <p:extLst>
      <p:ext uri="{BB962C8B-B14F-4D97-AF65-F5344CB8AC3E}">
        <p14:creationId xmlns:p14="http://schemas.microsoft.com/office/powerpoint/2010/main" val="18012010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sldNum" sz="quarter" idx="10"/>
          </p:nvPr>
        </p:nvSpPr>
        <p:spPr>
          <a:ln/>
        </p:spPr>
        <p:txBody>
          <a:bodyPr/>
          <a:lstStyle>
            <a:lvl1pPr>
              <a:defRPr/>
            </a:lvl1pPr>
          </a:lstStyle>
          <a:p>
            <a:fld id="{5E3E67D5-4C81-444C-91BD-513CA678E797}" type="slidenum">
              <a:rPr lang="en-US"/>
              <a:pPr/>
              <a:t>‹#›</a:t>
            </a:fld>
            <a:endParaRPr lang="en-US"/>
          </a:p>
        </p:txBody>
      </p:sp>
    </p:spTree>
    <p:extLst>
      <p:ext uri="{BB962C8B-B14F-4D97-AF65-F5344CB8AC3E}">
        <p14:creationId xmlns:p14="http://schemas.microsoft.com/office/powerpoint/2010/main" val="30842246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48450" y="533400"/>
            <a:ext cx="2038350" cy="57912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533400" y="533400"/>
            <a:ext cx="5962650" cy="57912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sldNum" sz="quarter" idx="10"/>
          </p:nvPr>
        </p:nvSpPr>
        <p:spPr>
          <a:ln/>
        </p:spPr>
        <p:txBody>
          <a:bodyPr/>
          <a:lstStyle>
            <a:lvl1pPr>
              <a:defRPr/>
            </a:lvl1pPr>
          </a:lstStyle>
          <a:p>
            <a:fld id="{581BF627-29D9-2D43-96E3-66F4EBF24B35}" type="slidenum">
              <a:rPr lang="en-US"/>
              <a:pPr/>
              <a:t>‹#›</a:t>
            </a:fld>
            <a:endParaRPr lang="en-US"/>
          </a:p>
        </p:txBody>
      </p:sp>
    </p:spTree>
    <p:extLst>
      <p:ext uri="{BB962C8B-B14F-4D97-AF65-F5344CB8AC3E}">
        <p14:creationId xmlns:p14="http://schemas.microsoft.com/office/powerpoint/2010/main" val="261293054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533400" y="533400"/>
            <a:ext cx="8153400" cy="838200"/>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533400" y="1752600"/>
            <a:ext cx="4000500" cy="4572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86300" y="1752600"/>
            <a:ext cx="4000500" cy="2209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686300" y="4114800"/>
            <a:ext cx="4000500" cy="2209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Rectangle 5"/>
          <p:cNvSpPr>
            <a:spLocks noGrp="1" noChangeArrowheads="1"/>
          </p:cNvSpPr>
          <p:nvPr>
            <p:ph type="sldNum" sz="quarter" idx="10"/>
          </p:nvPr>
        </p:nvSpPr>
        <p:spPr>
          <a:ln/>
        </p:spPr>
        <p:txBody>
          <a:bodyPr/>
          <a:lstStyle>
            <a:lvl1pPr>
              <a:defRPr/>
            </a:lvl1pPr>
          </a:lstStyle>
          <a:p>
            <a:fld id="{8EB1606A-1605-C34F-B550-DC257A0FD947}" type="slidenum">
              <a:rPr lang="en-US"/>
              <a:pPr/>
              <a:t>‹#›</a:t>
            </a:fld>
            <a:endParaRPr lang="en-US"/>
          </a:p>
        </p:txBody>
      </p:sp>
    </p:spTree>
    <p:extLst>
      <p:ext uri="{BB962C8B-B14F-4D97-AF65-F5344CB8AC3E}">
        <p14:creationId xmlns:p14="http://schemas.microsoft.com/office/powerpoint/2010/main" val="366949552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533400" y="533400"/>
            <a:ext cx="8153400" cy="8382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533400" y="1752600"/>
            <a:ext cx="4000500" cy="4572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86300" y="1752600"/>
            <a:ext cx="4000500" cy="2209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686300" y="4114800"/>
            <a:ext cx="4000500" cy="2209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Rectangle 5"/>
          <p:cNvSpPr>
            <a:spLocks noGrp="1" noChangeArrowheads="1"/>
          </p:cNvSpPr>
          <p:nvPr>
            <p:ph type="sldNum" sz="quarter" idx="10"/>
          </p:nvPr>
        </p:nvSpPr>
        <p:spPr>
          <a:ln/>
        </p:spPr>
        <p:txBody>
          <a:bodyPr/>
          <a:lstStyle>
            <a:lvl1pPr>
              <a:defRPr/>
            </a:lvl1pPr>
          </a:lstStyle>
          <a:p>
            <a:fld id="{1BA6D73D-5F02-E64F-86EF-0AC87733AD42}" type="slidenum">
              <a:rPr lang="en-US"/>
              <a:pPr/>
              <a:t>‹#›</a:t>
            </a:fld>
            <a:endParaRPr lang="en-US"/>
          </a:p>
        </p:txBody>
      </p:sp>
    </p:spTree>
    <p:extLst>
      <p:ext uri="{BB962C8B-B14F-4D97-AF65-F5344CB8AC3E}">
        <p14:creationId xmlns:p14="http://schemas.microsoft.com/office/powerpoint/2010/main" val="341370545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533400" y="533400"/>
            <a:ext cx="8153400" cy="838200"/>
          </a:xfrm>
        </p:spPr>
        <p:txBody>
          <a:bodyPr/>
          <a:lstStyle/>
          <a:p>
            <a:r>
              <a:rPr lang="en-US" smtClean="0"/>
              <a:t>Click to edit Master title style</a:t>
            </a:r>
            <a:endParaRPr lang="en-US"/>
          </a:p>
        </p:txBody>
      </p:sp>
      <p:sp>
        <p:nvSpPr>
          <p:cNvPr id="3" name="Content Placeholder 2"/>
          <p:cNvSpPr>
            <a:spLocks noGrp="1"/>
          </p:cNvSpPr>
          <p:nvPr>
            <p:ph sz="quarter" idx="1"/>
          </p:nvPr>
        </p:nvSpPr>
        <p:spPr>
          <a:xfrm>
            <a:off x="533400" y="1752600"/>
            <a:ext cx="4000500" cy="2209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86300" y="1752600"/>
            <a:ext cx="4000500" cy="2209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533400" y="4114800"/>
            <a:ext cx="4000500" cy="2209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Content Placeholder 5"/>
          <p:cNvSpPr>
            <a:spLocks noGrp="1"/>
          </p:cNvSpPr>
          <p:nvPr>
            <p:ph sz="quarter" idx="4"/>
          </p:nvPr>
        </p:nvSpPr>
        <p:spPr>
          <a:xfrm>
            <a:off x="4686300" y="4114800"/>
            <a:ext cx="4000500" cy="2209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5"/>
          <p:cNvSpPr>
            <a:spLocks noGrp="1" noChangeArrowheads="1"/>
          </p:cNvSpPr>
          <p:nvPr>
            <p:ph type="sldNum" sz="quarter" idx="10"/>
          </p:nvPr>
        </p:nvSpPr>
        <p:spPr>
          <a:ln/>
        </p:spPr>
        <p:txBody>
          <a:bodyPr/>
          <a:lstStyle>
            <a:lvl1pPr>
              <a:defRPr/>
            </a:lvl1pPr>
          </a:lstStyle>
          <a:p>
            <a:fld id="{70CE58CE-EBDC-0149-9BDC-6106681E6680}" type="slidenum">
              <a:rPr lang="en-US"/>
              <a:pPr/>
              <a:t>‹#›</a:t>
            </a:fld>
            <a:endParaRPr lang="en-US"/>
          </a:p>
        </p:txBody>
      </p:sp>
    </p:spTree>
    <p:extLst>
      <p:ext uri="{BB962C8B-B14F-4D97-AF65-F5344CB8AC3E}">
        <p14:creationId xmlns:p14="http://schemas.microsoft.com/office/powerpoint/2010/main" val="423204921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3E1C1B26-9489-7547-B8F5-EDAD91A612D6}" type="slidenum">
              <a:rPr lang="en-US"/>
              <a:pPr/>
              <a:t>‹#›</a:t>
            </a:fld>
            <a:endParaRPr lang="en-US"/>
          </a:p>
        </p:txBody>
      </p:sp>
    </p:spTree>
    <p:extLst>
      <p:ext uri="{BB962C8B-B14F-4D97-AF65-F5344CB8AC3E}">
        <p14:creationId xmlns:p14="http://schemas.microsoft.com/office/powerpoint/2010/main" val="382926166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6C0D3683-2CE7-EC49-BDB0-C2EEB19D17FC}" type="slidenum">
              <a:rPr lang="en-US"/>
              <a:pPr/>
              <a:t>‹#›</a:t>
            </a:fld>
            <a:endParaRPr lang="en-US"/>
          </a:p>
        </p:txBody>
      </p:sp>
    </p:spTree>
    <p:extLst>
      <p:ext uri="{BB962C8B-B14F-4D97-AF65-F5344CB8AC3E}">
        <p14:creationId xmlns:p14="http://schemas.microsoft.com/office/powerpoint/2010/main" val="92100060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88D961D6-E55C-694B-959A-1FE67602B0F5}" type="slidenum">
              <a:rPr lang="en-US"/>
              <a:pPr/>
              <a:t>‹#›</a:t>
            </a:fld>
            <a:endParaRPr lang="en-US"/>
          </a:p>
        </p:txBody>
      </p:sp>
    </p:spTree>
    <p:extLst>
      <p:ext uri="{BB962C8B-B14F-4D97-AF65-F5344CB8AC3E}">
        <p14:creationId xmlns:p14="http://schemas.microsoft.com/office/powerpoint/2010/main" val="155204073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25D310B8-FD94-B547-AE55-A1BC14F8EBA7}" type="slidenum">
              <a:rPr lang="en-US"/>
              <a:pPr/>
              <a:t>‹#›</a:t>
            </a:fld>
            <a:endParaRPr lang="en-US"/>
          </a:p>
        </p:txBody>
      </p:sp>
    </p:spTree>
    <p:extLst>
      <p:ext uri="{BB962C8B-B14F-4D97-AF65-F5344CB8AC3E}">
        <p14:creationId xmlns:p14="http://schemas.microsoft.com/office/powerpoint/2010/main" val="4361629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fld id="{D9A3BE2D-AF71-2D4F-8B34-3DEEB47E375D}" type="slidenum">
              <a:rPr lang="en-US"/>
              <a:pPr/>
              <a:t>‹#›</a:t>
            </a:fld>
            <a:endParaRPr lang="en-US"/>
          </a:p>
        </p:txBody>
      </p:sp>
    </p:spTree>
    <p:extLst>
      <p:ext uri="{BB962C8B-B14F-4D97-AF65-F5344CB8AC3E}">
        <p14:creationId xmlns:p14="http://schemas.microsoft.com/office/powerpoint/2010/main" val="17578596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sldNum" sz="quarter" idx="10"/>
          </p:nvPr>
        </p:nvSpPr>
        <p:spPr>
          <a:ln/>
        </p:spPr>
        <p:txBody>
          <a:bodyPr/>
          <a:lstStyle>
            <a:lvl1pPr>
              <a:defRPr/>
            </a:lvl1pPr>
          </a:lstStyle>
          <a:p>
            <a:fld id="{2842259A-646D-7D48-A614-172871699B9D}" type="slidenum">
              <a:rPr lang="en-US"/>
              <a:pPr/>
              <a:t>‹#›</a:t>
            </a:fld>
            <a:endParaRPr lang="en-US"/>
          </a:p>
        </p:txBody>
      </p:sp>
    </p:spTree>
    <p:extLst>
      <p:ext uri="{BB962C8B-B14F-4D97-AF65-F5344CB8AC3E}">
        <p14:creationId xmlns:p14="http://schemas.microsoft.com/office/powerpoint/2010/main" val="321286565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fld id="{A64F0037-1F5D-D246-89E6-DD98441B0213}" type="slidenum">
              <a:rPr lang="en-US"/>
              <a:pPr/>
              <a:t>‹#›</a:t>
            </a:fld>
            <a:endParaRPr lang="en-US"/>
          </a:p>
        </p:txBody>
      </p:sp>
    </p:spTree>
    <p:extLst>
      <p:ext uri="{BB962C8B-B14F-4D97-AF65-F5344CB8AC3E}">
        <p14:creationId xmlns:p14="http://schemas.microsoft.com/office/powerpoint/2010/main" val="215710287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fld id="{644CD7B7-9683-E145-A8D2-E124F7802098}" type="slidenum">
              <a:rPr lang="en-US"/>
              <a:pPr/>
              <a:t>‹#›</a:t>
            </a:fld>
            <a:endParaRPr lang="en-US"/>
          </a:p>
        </p:txBody>
      </p:sp>
    </p:spTree>
    <p:extLst>
      <p:ext uri="{BB962C8B-B14F-4D97-AF65-F5344CB8AC3E}">
        <p14:creationId xmlns:p14="http://schemas.microsoft.com/office/powerpoint/2010/main" val="223543660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303B294C-68D2-C04B-9A4D-8E833D84CC2E}" type="slidenum">
              <a:rPr lang="en-US"/>
              <a:pPr/>
              <a:t>‹#›</a:t>
            </a:fld>
            <a:endParaRPr lang="en-US"/>
          </a:p>
        </p:txBody>
      </p:sp>
    </p:spTree>
    <p:extLst>
      <p:ext uri="{BB962C8B-B14F-4D97-AF65-F5344CB8AC3E}">
        <p14:creationId xmlns:p14="http://schemas.microsoft.com/office/powerpoint/2010/main" val="34756804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49CD92BF-C354-1142-95A3-684B5E64A4E7}" type="slidenum">
              <a:rPr lang="en-US"/>
              <a:pPr/>
              <a:t>‹#›</a:t>
            </a:fld>
            <a:endParaRPr lang="en-US"/>
          </a:p>
        </p:txBody>
      </p:sp>
    </p:spTree>
    <p:extLst>
      <p:ext uri="{BB962C8B-B14F-4D97-AF65-F5344CB8AC3E}">
        <p14:creationId xmlns:p14="http://schemas.microsoft.com/office/powerpoint/2010/main" val="256997509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E7026E54-F5FE-0141-A4EE-5BC95F5B9E18}" type="slidenum">
              <a:rPr lang="en-US"/>
              <a:pPr/>
              <a:t>‹#›</a:t>
            </a:fld>
            <a:endParaRPr lang="en-US"/>
          </a:p>
        </p:txBody>
      </p:sp>
    </p:spTree>
    <p:extLst>
      <p:ext uri="{BB962C8B-B14F-4D97-AF65-F5344CB8AC3E}">
        <p14:creationId xmlns:p14="http://schemas.microsoft.com/office/powerpoint/2010/main" val="44102909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9DAF752A-6971-DD4E-8CFD-97F79CDE078F}" type="slidenum">
              <a:rPr lang="en-US"/>
              <a:pPr/>
              <a:t>‹#›</a:t>
            </a:fld>
            <a:endParaRPr lang="en-US"/>
          </a:p>
        </p:txBody>
      </p:sp>
    </p:spTree>
    <p:extLst>
      <p:ext uri="{BB962C8B-B14F-4D97-AF65-F5344CB8AC3E}">
        <p14:creationId xmlns:p14="http://schemas.microsoft.com/office/powerpoint/2010/main" val="5124451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5"/>
          <p:cNvSpPr>
            <a:spLocks noGrp="1" noChangeArrowheads="1"/>
          </p:cNvSpPr>
          <p:nvPr>
            <p:ph type="sldNum" sz="quarter" idx="10"/>
          </p:nvPr>
        </p:nvSpPr>
        <p:spPr>
          <a:ln/>
        </p:spPr>
        <p:txBody>
          <a:bodyPr/>
          <a:lstStyle>
            <a:lvl1pPr>
              <a:defRPr/>
            </a:lvl1pPr>
          </a:lstStyle>
          <a:p>
            <a:fld id="{176F501B-9794-C74B-9678-2D33DC8E3743}" type="slidenum">
              <a:rPr lang="en-US"/>
              <a:pPr/>
              <a:t>‹#›</a:t>
            </a:fld>
            <a:endParaRPr lang="en-US"/>
          </a:p>
        </p:txBody>
      </p:sp>
    </p:spTree>
    <p:extLst>
      <p:ext uri="{BB962C8B-B14F-4D97-AF65-F5344CB8AC3E}">
        <p14:creationId xmlns:p14="http://schemas.microsoft.com/office/powerpoint/2010/main" val="2090952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533400" y="1752600"/>
            <a:ext cx="4000500" cy="4572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86300" y="1752600"/>
            <a:ext cx="4000500" cy="4572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5"/>
          <p:cNvSpPr>
            <a:spLocks noGrp="1" noChangeArrowheads="1"/>
          </p:cNvSpPr>
          <p:nvPr>
            <p:ph type="sldNum" sz="quarter" idx="10"/>
          </p:nvPr>
        </p:nvSpPr>
        <p:spPr>
          <a:ln/>
        </p:spPr>
        <p:txBody>
          <a:bodyPr/>
          <a:lstStyle>
            <a:lvl1pPr>
              <a:defRPr/>
            </a:lvl1pPr>
          </a:lstStyle>
          <a:p>
            <a:fld id="{31704CC6-4926-594D-9B42-74147BADD255}" type="slidenum">
              <a:rPr lang="en-US"/>
              <a:pPr/>
              <a:t>‹#›</a:t>
            </a:fld>
            <a:endParaRPr lang="en-US"/>
          </a:p>
        </p:txBody>
      </p:sp>
    </p:spTree>
    <p:extLst>
      <p:ext uri="{BB962C8B-B14F-4D97-AF65-F5344CB8AC3E}">
        <p14:creationId xmlns:p14="http://schemas.microsoft.com/office/powerpoint/2010/main" val="24684112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5"/>
          <p:cNvSpPr>
            <a:spLocks noGrp="1" noChangeArrowheads="1"/>
          </p:cNvSpPr>
          <p:nvPr>
            <p:ph type="sldNum" sz="quarter" idx="10"/>
          </p:nvPr>
        </p:nvSpPr>
        <p:spPr>
          <a:ln/>
        </p:spPr>
        <p:txBody>
          <a:bodyPr/>
          <a:lstStyle>
            <a:lvl1pPr>
              <a:defRPr/>
            </a:lvl1pPr>
          </a:lstStyle>
          <a:p>
            <a:fld id="{EE2CF44F-A12F-284B-A2C2-D43E71A1C446}" type="slidenum">
              <a:rPr lang="en-US"/>
              <a:pPr/>
              <a:t>‹#›</a:t>
            </a:fld>
            <a:endParaRPr lang="en-US"/>
          </a:p>
        </p:txBody>
      </p:sp>
    </p:spTree>
    <p:extLst>
      <p:ext uri="{BB962C8B-B14F-4D97-AF65-F5344CB8AC3E}">
        <p14:creationId xmlns:p14="http://schemas.microsoft.com/office/powerpoint/2010/main" val="23288363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5"/>
          <p:cNvSpPr>
            <a:spLocks noGrp="1" noChangeArrowheads="1"/>
          </p:cNvSpPr>
          <p:nvPr>
            <p:ph type="sldNum" sz="quarter" idx="10"/>
          </p:nvPr>
        </p:nvSpPr>
        <p:spPr>
          <a:ln/>
        </p:spPr>
        <p:txBody>
          <a:bodyPr/>
          <a:lstStyle>
            <a:lvl1pPr>
              <a:defRPr/>
            </a:lvl1pPr>
          </a:lstStyle>
          <a:p>
            <a:fld id="{12ABC510-54CF-304D-9989-7F9FFD9500AF}" type="slidenum">
              <a:rPr lang="en-US"/>
              <a:pPr/>
              <a:t>‹#›</a:t>
            </a:fld>
            <a:endParaRPr lang="en-US"/>
          </a:p>
        </p:txBody>
      </p:sp>
    </p:spTree>
    <p:extLst>
      <p:ext uri="{BB962C8B-B14F-4D97-AF65-F5344CB8AC3E}">
        <p14:creationId xmlns:p14="http://schemas.microsoft.com/office/powerpoint/2010/main" val="32783358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p:cNvSpPr>
            <a:spLocks noGrp="1" noChangeArrowheads="1"/>
          </p:cNvSpPr>
          <p:nvPr>
            <p:ph type="sldNum" sz="quarter" idx="10"/>
          </p:nvPr>
        </p:nvSpPr>
        <p:spPr>
          <a:ln/>
        </p:spPr>
        <p:txBody>
          <a:bodyPr/>
          <a:lstStyle>
            <a:lvl1pPr>
              <a:defRPr/>
            </a:lvl1pPr>
          </a:lstStyle>
          <a:p>
            <a:fld id="{746C389C-8EAE-1241-B317-3E1FD7514DE6}" type="slidenum">
              <a:rPr lang="en-US"/>
              <a:pPr/>
              <a:t>‹#›</a:t>
            </a:fld>
            <a:endParaRPr lang="en-US"/>
          </a:p>
        </p:txBody>
      </p:sp>
    </p:spTree>
    <p:extLst>
      <p:ext uri="{BB962C8B-B14F-4D97-AF65-F5344CB8AC3E}">
        <p14:creationId xmlns:p14="http://schemas.microsoft.com/office/powerpoint/2010/main" val="9639598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5"/>
          <p:cNvSpPr>
            <a:spLocks noGrp="1" noChangeArrowheads="1"/>
          </p:cNvSpPr>
          <p:nvPr>
            <p:ph type="sldNum" sz="quarter" idx="10"/>
          </p:nvPr>
        </p:nvSpPr>
        <p:spPr>
          <a:ln/>
        </p:spPr>
        <p:txBody>
          <a:bodyPr/>
          <a:lstStyle>
            <a:lvl1pPr>
              <a:defRPr/>
            </a:lvl1pPr>
          </a:lstStyle>
          <a:p>
            <a:fld id="{C104980F-1F6D-634B-99DD-123AC890E921}" type="slidenum">
              <a:rPr lang="en-US"/>
              <a:pPr/>
              <a:t>‹#›</a:t>
            </a:fld>
            <a:endParaRPr lang="en-US"/>
          </a:p>
        </p:txBody>
      </p:sp>
    </p:spTree>
    <p:extLst>
      <p:ext uri="{BB962C8B-B14F-4D97-AF65-F5344CB8AC3E}">
        <p14:creationId xmlns:p14="http://schemas.microsoft.com/office/powerpoint/2010/main" val="13696236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5"/>
          <p:cNvSpPr>
            <a:spLocks noGrp="1" noChangeArrowheads="1"/>
          </p:cNvSpPr>
          <p:nvPr>
            <p:ph type="sldNum" sz="quarter" idx="10"/>
          </p:nvPr>
        </p:nvSpPr>
        <p:spPr>
          <a:ln/>
        </p:spPr>
        <p:txBody>
          <a:bodyPr/>
          <a:lstStyle>
            <a:lvl1pPr>
              <a:defRPr/>
            </a:lvl1pPr>
          </a:lstStyle>
          <a:p>
            <a:fld id="{71D442DD-26D8-E34E-A54D-4E843B6EDA08}" type="slidenum">
              <a:rPr lang="en-US"/>
              <a:pPr/>
              <a:t>‹#›</a:t>
            </a:fld>
            <a:endParaRPr lang="en-US"/>
          </a:p>
        </p:txBody>
      </p:sp>
    </p:spTree>
    <p:extLst>
      <p:ext uri="{BB962C8B-B14F-4D97-AF65-F5344CB8AC3E}">
        <p14:creationId xmlns:p14="http://schemas.microsoft.com/office/powerpoint/2010/main" val="899955049"/>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theme" Target="../theme/theme1.xml"/><Relationship Id="rId16" Type="http://schemas.openxmlformats.org/officeDocument/2006/relationships/vmlDrawing" Target="../drawings/vmlDrawing1.vml"/><Relationship Id="rId17" Type="http://schemas.openxmlformats.org/officeDocument/2006/relationships/image" Target="../media/image2.png"/><Relationship Id="rId18" Type="http://schemas.openxmlformats.org/officeDocument/2006/relationships/oleObject" Target="../embeddings/oleObject1.bin"/><Relationship Id="rId19"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5.xml"/><Relationship Id="rId12" Type="http://schemas.openxmlformats.org/officeDocument/2006/relationships/theme" Target="../theme/theme2.xml"/><Relationship Id="rId1" Type="http://schemas.openxmlformats.org/officeDocument/2006/relationships/slideLayout" Target="../slideLayouts/slideLayout15.xml"/><Relationship Id="rId2" Type="http://schemas.openxmlformats.org/officeDocument/2006/relationships/slideLayout" Target="../slideLayouts/slideLayout16.xml"/><Relationship Id="rId3" Type="http://schemas.openxmlformats.org/officeDocument/2006/relationships/slideLayout" Target="../slideLayouts/slideLayout17.xml"/><Relationship Id="rId4" Type="http://schemas.openxmlformats.org/officeDocument/2006/relationships/slideLayout" Target="../slideLayouts/slideLayout18.xml"/><Relationship Id="rId5" Type="http://schemas.openxmlformats.org/officeDocument/2006/relationships/slideLayout" Target="../slideLayouts/slideLayout19.xml"/><Relationship Id="rId6" Type="http://schemas.openxmlformats.org/officeDocument/2006/relationships/slideLayout" Target="../slideLayouts/slideLayout20.xml"/><Relationship Id="rId7" Type="http://schemas.openxmlformats.org/officeDocument/2006/relationships/slideLayout" Target="../slideLayouts/slideLayout21.xml"/><Relationship Id="rId8" Type="http://schemas.openxmlformats.org/officeDocument/2006/relationships/slideLayout" Target="../slideLayouts/slideLayout22.xml"/><Relationship Id="rId9" Type="http://schemas.openxmlformats.org/officeDocument/2006/relationships/slideLayout" Target="../slideLayouts/slideLayout23.xml"/><Relationship Id="rId10"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7"/>
          <a:srcRect/>
          <a:stretch>
            <a:fillRect/>
          </a:stretch>
        </a:blipFill>
        <a:effectLst/>
      </p:bgPr>
    </p:bg>
    <p:spTree>
      <p:nvGrpSpPr>
        <p:cNvPr id="1" name=""/>
        <p:cNvGrpSpPr/>
        <p:nvPr/>
      </p:nvGrpSpPr>
      <p:grpSpPr>
        <a:xfrm>
          <a:off x="0" y="0"/>
          <a:ext cx="0" cy="0"/>
          <a:chOff x="0" y="0"/>
          <a:chExt cx="0" cy="0"/>
        </a:xfrm>
      </p:grpSpPr>
      <p:sp>
        <p:nvSpPr>
          <p:cNvPr id="28675" name="Rectangle 3"/>
          <p:cNvSpPr>
            <a:spLocks noGrp="1" noChangeArrowheads="1"/>
          </p:cNvSpPr>
          <p:nvPr>
            <p:ph type="title"/>
          </p:nvPr>
        </p:nvSpPr>
        <p:spPr bwMode="auto">
          <a:xfrm>
            <a:off x="533400" y="533400"/>
            <a:ext cx="8153400" cy="8382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dirty="0" smtClean="0"/>
              <a:t>Master Title Style</a:t>
            </a:r>
          </a:p>
        </p:txBody>
      </p:sp>
      <p:sp>
        <p:nvSpPr>
          <p:cNvPr id="28676" name="Rectangle 4"/>
          <p:cNvSpPr>
            <a:spLocks noGrp="1" noChangeArrowheads="1"/>
          </p:cNvSpPr>
          <p:nvPr>
            <p:ph type="body" idx="1"/>
          </p:nvPr>
        </p:nvSpPr>
        <p:spPr bwMode="auto">
          <a:xfrm>
            <a:off x="533400" y="1752600"/>
            <a:ext cx="8153400" cy="45720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28677" name="Rectangle 5"/>
          <p:cNvSpPr>
            <a:spLocks noGrp="1" noChangeArrowheads="1"/>
          </p:cNvSpPr>
          <p:nvPr>
            <p:ph type="sldNum" sz="quarter" idx="4"/>
          </p:nvPr>
        </p:nvSpPr>
        <p:spPr bwMode="auto">
          <a:xfrm>
            <a:off x="8610600" y="6477000"/>
            <a:ext cx="457200" cy="2286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b="1">
                <a:latin typeface="Arial" charset="0"/>
              </a:defRPr>
            </a:lvl1pPr>
          </a:lstStyle>
          <a:p>
            <a:fld id="{48A1F6DD-16C3-1441-AF24-ECBE3A3890A9}" type="slidenum">
              <a:rPr lang="en-US"/>
              <a:pPr/>
              <a:t>‹#›</a:t>
            </a:fld>
            <a:endParaRPr lang="en-US"/>
          </a:p>
        </p:txBody>
      </p:sp>
      <p:sp>
        <p:nvSpPr>
          <p:cNvPr id="28679" name="Rectangle 7"/>
          <p:cNvSpPr>
            <a:spLocks noChangeArrowheads="1"/>
          </p:cNvSpPr>
          <p:nvPr/>
        </p:nvSpPr>
        <p:spPr bwMode="auto">
          <a:xfrm>
            <a:off x="685800" y="76200"/>
            <a:ext cx="7772400" cy="1143000"/>
          </a:xfrm>
          <a:prstGeom prst="rect">
            <a:avLst/>
          </a:prstGeom>
          <a:noFill/>
          <a:ln w="9525">
            <a:noFill/>
            <a:miter lim="800000"/>
            <a:headEnd/>
            <a:tailEnd/>
          </a:ln>
        </p:spPr>
        <p:txBody>
          <a:bodyPr/>
          <a:lstStyle/>
          <a:p>
            <a:pPr algn="l">
              <a:defRPr/>
            </a:pPr>
            <a:endParaRPr lang="en-US">
              <a:solidFill>
                <a:schemeClr val="accent1"/>
              </a:solidFill>
              <a:effectLst>
                <a:outerShdw blurRad="38100" dist="38100" dir="2700000" algn="tl">
                  <a:srgbClr val="C0C0C0"/>
                </a:outerShdw>
              </a:effectLst>
              <a:latin typeface="Tahoma" pitchFamily="34" charset="0"/>
              <a:ea typeface="+mn-ea"/>
            </a:endParaRPr>
          </a:p>
        </p:txBody>
      </p:sp>
      <p:sp>
        <p:nvSpPr>
          <p:cNvPr id="28680" name="Rectangle 8"/>
          <p:cNvSpPr>
            <a:spLocks noChangeArrowheads="1"/>
          </p:cNvSpPr>
          <p:nvPr userDrawn="1"/>
        </p:nvSpPr>
        <p:spPr bwMode="auto">
          <a:xfrm>
            <a:off x="4081463" y="3195638"/>
            <a:ext cx="9144000" cy="0"/>
          </a:xfrm>
          <a:prstGeom prst="rect">
            <a:avLst/>
          </a:prstGeom>
          <a:noFill/>
          <a:ln w="12700">
            <a:noFill/>
            <a:miter lim="800000"/>
            <a:headEnd/>
            <a:tailEnd type="none" w="med" len="lg"/>
          </a:ln>
          <a:effectLst/>
        </p:spPr>
        <p:txBody>
          <a:bodyPr>
            <a:spAutoFit/>
          </a:bodyPr>
          <a:lstStyle/>
          <a:p>
            <a:pPr>
              <a:defRPr/>
            </a:pPr>
            <a:endParaRPr lang="en-US">
              <a:latin typeface="Times New Roman" pitchFamily="18" charset="0"/>
              <a:ea typeface="+mn-ea"/>
            </a:endParaRPr>
          </a:p>
        </p:txBody>
      </p:sp>
      <p:graphicFrame>
        <p:nvGraphicFramePr>
          <p:cNvPr id="1026" name="Object 16"/>
          <p:cNvGraphicFramePr>
            <a:graphicFrameLocks noChangeAspect="1"/>
          </p:cNvGraphicFramePr>
          <p:nvPr userDrawn="1"/>
        </p:nvGraphicFramePr>
        <p:xfrm>
          <a:off x="0" y="1588"/>
          <a:ext cx="1096963" cy="455612"/>
        </p:xfrm>
        <a:graphic>
          <a:graphicData uri="http://schemas.openxmlformats.org/presentationml/2006/ole">
            <mc:AlternateContent xmlns:mc="http://schemas.openxmlformats.org/markup-compatibility/2006">
              <mc:Choice xmlns:v="urn:schemas-microsoft-com:vml" Requires="v">
                <p:oleObj spid="_x0000_s1320" name="Photo Editor Photo" r:id="rId18" imgW="10723810" imgH="4458322" progId="MSPhotoEd.3">
                  <p:embed/>
                </p:oleObj>
              </mc:Choice>
              <mc:Fallback>
                <p:oleObj name="Photo Editor Photo" r:id="rId18" imgW="10723810" imgH="4458322" progId="MSPhotoEd.3">
                  <p:embed/>
                  <p:pic>
                    <p:nvPicPr>
                      <p:cNvPr id="0" name="Object 16"/>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0" y="1588"/>
                        <a:ext cx="1096963" cy="455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type="none" w="med" len="lg"/>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Tree>
  </p:cSld>
  <p:clrMap bg1="lt1" tx1="dk1" bg2="lt2" tx2="dk2" accent1="accent1" accent2="accent2" accent3="accent3" accent4="accent4" accent5="accent5" accent6="accent6" hlink="hlink" folHlink="folHlink"/>
  <p:sldLayoutIdLst>
    <p:sldLayoutId id="2147483664" r:id="rId1"/>
    <p:sldLayoutId id="2147483663" r:id="rId2"/>
    <p:sldLayoutId id="2147483662" r:id="rId3"/>
    <p:sldLayoutId id="2147483661" r:id="rId4"/>
    <p:sldLayoutId id="2147483660" r:id="rId5"/>
    <p:sldLayoutId id="2147483659" r:id="rId6"/>
    <p:sldLayoutId id="2147483658" r:id="rId7"/>
    <p:sldLayoutId id="2147483657" r:id="rId8"/>
    <p:sldLayoutId id="2147483656" r:id="rId9"/>
    <p:sldLayoutId id="2147483655" r:id="rId10"/>
    <p:sldLayoutId id="2147483654" r:id="rId11"/>
    <p:sldLayoutId id="2147483653" r:id="rId12"/>
    <p:sldLayoutId id="2147483652" r:id="rId13"/>
    <p:sldLayoutId id="2147483651" r:id="rId14"/>
  </p:sldLayoutIdLst>
  <p:timing>
    <p:tnLst>
      <p:par>
        <p:cTn xmlns:p14="http://schemas.microsoft.com/office/powerpoint/2010/main" id="1" dur="indefinite" restart="never" nodeType="tmRoot"/>
      </p:par>
    </p:tnLst>
  </p:timing>
  <p:txStyles>
    <p:titleStyle>
      <a:lvl1pPr algn="ctr" rtl="0" eaLnBrk="0" fontAlgn="base" hangingPunct="0">
        <a:spcBef>
          <a:spcPct val="0"/>
        </a:spcBef>
        <a:spcAft>
          <a:spcPct val="0"/>
        </a:spcAft>
        <a:defRPr sz="4000">
          <a:solidFill>
            <a:srgbClr val="000099"/>
          </a:solidFill>
          <a:effectLst>
            <a:outerShdw blurRad="38100" dist="38100" dir="2700000" algn="tl">
              <a:srgbClr val="C0C0C0"/>
            </a:outerShdw>
          </a:effectLst>
          <a:latin typeface="+mj-lt"/>
          <a:ea typeface="ＭＳ Ｐゴシック" charset="0"/>
          <a:cs typeface="+mj-cs"/>
        </a:defRPr>
      </a:lvl1pPr>
      <a:lvl2pPr algn="ctr" rtl="0" eaLnBrk="0" fontAlgn="base" hangingPunct="0">
        <a:spcBef>
          <a:spcPct val="0"/>
        </a:spcBef>
        <a:spcAft>
          <a:spcPct val="0"/>
        </a:spcAft>
        <a:defRPr sz="4000">
          <a:solidFill>
            <a:schemeClr val="tx2"/>
          </a:solidFill>
          <a:effectLst>
            <a:outerShdw blurRad="38100" dist="38100" dir="2700000" algn="tl">
              <a:srgbClr val="C0C0C0"/>
            </a:outerShdw>
          </a:effectLst>
          <a:latin typeface="Arial" charset="0"/>
          <a:ea typeface="ＭＳ Ｐゴシック" charset="0"/>
        </a:defRPr>
      </a:lvl2pPr>
      <a:lvl3pPr algn="ctr" rtl="0" eaLnBrk="0" fontAlgn="base" hangingPunct="0">
        <a:spcBef>
          <a:spcPct val="0"/>
        </a:spcBef>
        <a:spcAft>
          <a:spcPct val="0"/>
        </a:spcAft>
        <a:defRPr sz="4000">
          <a:solidFill>
            <a:schemeClr val="tx2"/>
          </a:solidFill>
          <a:effectLst>
            <a:outerShdw blurRad="38100" dist="38100" dir="2700000" algn="tl">
              <a:srgbClr val="C0C0C0"/>
            </a:outerShdw>
          </a:effectLst>
          <a:latin typeface="Arial" charset="0"/>
          <a:ea typeface="ＭＳ Ｐゴシック" charset="0"/>
        </a:defRPr>
      </a:lvl3pPr>
      <a:lvl4pPr algn="ctr" rtl="0" eaLnBrk="0" fontAlgn="base" hangingPunct="0">
        <a:spcBef>
          <a:spcPct val="0"/>
        </a:spcBef>
        <a:spcAft>
          <a:spcPct val="0"/>
        </a:spcAft>
        <a:defRPr sz="4000">
          <a:solidFill>
            <a:schemeClr val="tx2"/>
          </a:solidFill>
          <a:effectLst>
            <a:outerShdw blurRad="38100" dist="38100" dir="2700000" algn="tl">
              <a:srgbClr val="C0C0C0"/>
            </a:outerShdw>
          </a:effectLst>
          <a:latin typeface="Arial" charset="0"/>
          <a:ea typeface="ＭＳ Ｐゴシック" charset="0"/>
        </a:defRPr>
      </a:lvl4pPr>
      <a:lvl5pPr algn="ctr" rtl="0" eaLnBrk="0" fontAlgn="base" hangingPunct="0">
        <a:spcBef>
          <a:spcPct val="0"/>
        </a:spcBef>
        <a:spcAft>
          <a:spcPct val="0"/>
        </a:spcAft>
        <a:defRPr sz="4000">
          <a:solidFill>
            <a:schemeClr val="tx2"/>
          </a:solidFill>
          <a:effectLst>
            <a:outerShdw blurRad="38100" dist="38100" dir="2700000" algn="tl">
              <a:srgbClr val="C0C0C0"/>
            </a:outerShdw>
          </a:effectLst>
          <a:latin typeface="Arial" charset="0"/>
          <a:ea typeface="ＭＳ Ｐゴシック" charset="0"/>
        </a:defRPr>
      </a:lvl5pPr>
      <a:lvl6pPr marL="457200" algn="ctr" rtl="0" fontAlgn="base">
        <a:spcBef>
          <a:spcPct val="0"/>
        </a:spcBef>
        <a:spcAft>
          <a:spcPct val="0"/>
        </a:spcAft>
        <a:defRPr sz="4000">
          <a:solidFill>
            <a:schemeClr val="tx2"/>
          </a:solidFill>
          <a:effectLst>
            <a:outerShdw blurRad="38100" dist="38100" dir="2700000" algn="tl">
              <a:srgbClr val="C0C0C0"/>
            </a:outerShdw>
          </a:effectLst>
          <a:latin typeface="Arial" charset="0"/>
        </a:defRPr>
      </a:lvl6pPr>
      <a:lvl7pPr marL="914400" algn="ctr" rtl="0" fontAlgn="base">
        <a:spcBef>
          <a:spcPct val="0"/>
        </a:spcBef>
        <a:spcAft>
          <a:spcPct val="0"/>
        </a:spcAft>
        <a:defRPr sz="4000">
          <a:solidFill>
            <a:schemeClr val="tx2"/>
          </a:solidFill>
          <a:effectLst>
            <a:outerShdw blurRad="38100" dist="38100" dir="2700000" algn="tl">
              <a:srgbClr val="C0C0C0"/>
            </a:outerShdw>
          </a:effectLst>
          <a:latin typeface="Arial" charset="0"/>
        </a:defRPr>
      </a:lvl7pPr>
      <a:lvl8pPr marL="1371600" algn="ctr" rtl="0" fontAlgn="base">
        <a:spcBef>
          <a:spcPct val="0"/>
        </a:spcBef>
        <a:spcAft>
          <a:spcPct val="0"/>
        </a:spcAft>
        <a:defRPr sz="4000">
          <a:solidFill>
            <a:schemeClr val="tx2"/>
          </a:solidFill>
          <a:effectLst>
            <a:outerShdw blurRad="38100" dist="38100" dir="2700000" algn="tl">
              <a:srgbClr val="C0C0C0"/>
            </a:outerShdw>
          </a:effectLst>
          <a:latin typeface="Arial" charset="0"/>
        </a:defRPr>
      </a:lvl8pPr>
      <a:lvl9pPr marL="1828800" algn="ctr" rtl="0" fontAlgn="base">
        <a:spcBef>
          <a:spcPct val="0"/>
        </a:spcBef>
        <a:spcAft>
          <a:spcPct val="0"/>
        </a:spcAft>
        <a:defRPr sz="4000">
          <a:solidFill>
            <a:schemeClr val="tx2"/>
          </a:solidFill>
          <a:effectLst>
            <a:outerShdw blurRad="38100" dist="38100" dir="2700000" algn="tl">
              <a:srgbClr val="C0C0C0"/>
            </a:outerShdw>
          </a:effectLst>
          <a:latin typeface="Arial" charset="0"/>
        </a:defRPr>
      </a:lvl9pPr>
    </p:titleStyle>
    <p:bodyStyle>
      <a:lvl1pPr marL="342900" indent="-342900" algn="l" rtl="0" eaLnBrk="0" fontAlgn="base" hangingPunct="0">
        <a:spcBef>
          <a:spcPct val="20000"/>
        </a:spcBef>
        <a:spcAft>
          <a:spcPct val="0"/>
        </a:spcAft>
        <a:buClr>
          <a:srgbClr val="333333"/>
        </a:buClr>
        <a:buSzPct val="90000"/>
        <a:buChar char="•"/>
        <a:defRPr sz="2800">
          <a:solidFill>
            <a:schemeClr val="tx1"/>
          </a:solidFill>
          <a:effectLst>
            <a:outerShdw blurRad="38100" dist="38100" dir="2700000" algn="tl">
              <a:srgbClr val="C0C0C0"/>
            </a:outerShdw>
          </a:effectLst>
          <a:latin typeface="+mn-lt"/>
          <a:ea typeface="ＭＳ Ｐゴシック" charset="0"/>
          <a:cs typeface="+mn-cs"/>
        </a:defRPr>
      </a:lvl1pPr>
      <a:lvl2pPr marL="742950" indent="-285750" algn="l" rtl="0" eaLnBrk="0" fontAlgn="base" hangingPunct="0">
        <a:spcBef>
          <a:spcPct val="20000"/>
        </a:spcBef>
        <a:spcAft>
          <a:spcPct val="0"/>
        </a:spcAft>
        <a:buClr>
          <a:srgbClr val="5F5F5F"/>
        </a:buClr>
        <a:buSzPct val="90000"/>
        <a:buChar char="•"/>
        <a:defRPr sz="2400">
          <a:solidFill>
            <a:schemeClr val="tx1"/>
          </a:solidFill>
          <a:effectLst>
            <a:outerShdw blurRad="38100" dist="38100" dir="2700000" algn="tl">
              <a:srgbClr val="C0C0C0"/>
            </a:outerShdw>
          </a:effectLst>
          <a:latin typeface="+mn-lt"/>
          <a:ea typeface="ＭＳ Ｐゴシック" charset="0"/>
        </a:defRPr>
      </a:lvl2pPr>
      <a:lvl3pPr marL="1143000" indent="-228600" algn="l" rtl="0" eaLnBrk="0" fontAlgn="base" hangingPunct="0">
        <a:spcBef>
          <a:spcPct val="20000"/>
        </a:spcBef>
        <a:spcAft>
          <a:spcPct val="0"/>
        </a:spcAft>
        <a:buClr>
          <a:srgbClr val="5F5F5F"/>
        </a:buClr>
        <a:buSzPct val="95000"/>
        <a:buChar char="•"/>
        <a:defRPr sz="2000">
          <a:solidFill>
            <a:schemeClr val="tx1"/>
          </a:solidFill>
          <a:effectLst>
            <a:outerShdw blurRad="38100" dist="38100" dir="2700000" algn="tl">
              <a:srgbClr val="C0C0C0"/>
            </a:outerShdw>
          </a:effectLst>
          <a:latin typeface="+mn-lt"/>
          <a:ea typeface="ＭＳ Ｐゴシック" charset="0"/>
        </a:defRPr>
      </a:lvl3pPr>
      <a:lvl4pPr marL="1600200" indent="-228600" algn="l" rtl="0" eaLnBrk="0" fontAlgn="base" hangingPunct="0">
        <a:spcBef>
          <a:spcPct val="20000"/>
        </a:spcBef>
        <a:spcAft>
          <a:spcPct val="0"/>
        </a:spcAft>
        <a:buClr>
          <a:srgbClr val="5F5F5F"/>
        </a:buClr>
        <a:buChar char="•"/>
        <a:defRPr>
          <a:solidFill>
            <a:schemeClr val="tx1"/>
          </a:solidFill>
          <a:effectLst>
            <a:outerShdw blurRad="38100" dist="38100" dir="2700000" algn="tl">
              <a:srgbClr val="C0C0C0"/>
            </a:outerShdw>
          </a:effectLst>
          <a:latin typeface="+mn-lt"/>
          <a:ea typeface="ＭＳ Ｐゴシック" charset="0"/>
        </a:defRPr>
      </a:lvl4pPr>
      <a:lvl5pPr marL="2057400" indent="-228600" algn="l" rtl="0" eaLnBrk="0" fontAlgn="base" hangingPunct="0">
        <a:spcBef>
          <a:spcPct val="20000"/>
        </a:spcBef>
        <a:spcAft>
          <a:spcPct val="0"/>
        </a:spcAft>
        <a:buClr>
          <a:srgbClr val="808080"/>
        </a:buClr>
        <a:buChar char="•"/>
        <a:defRPr sz="1600">
          <a:solidFill>
            <a:schemeClr val="tx1"/>
          </a:solidFill>
          <a:effectLst>
            <a:outerShdw blurRad="38100" dist="38100" dir="2700000" algn="tl">
              <a:srgbClr val="C0C0C0"/>
            </a:outerShdw>
          </a:effectLst>
          <a:latin typeface="+mn-lt"/>
          <a:ea typeface="ＭＳ Ｐゴシック" charset="0"/>
        </a:defRPr>
      </a:lvl5pPr>
      <a:lvl6pPr marL="2514600" indent="-228600" algn="l" rtl="0" fontAlgn="base">
        <a:spcBef>
          <a:spcPct val="20000"/>
        </a:spcBef>
        <a:spcAft>
          <a:spcPct val="0"/>
        </a:spcAft>
        <a:buClr>
          <a:srgbClr val="808080"/>
        </a:buClr>
        <a:buChar char="•"/>
        <a:defRPr sz="1600">
          <a:solidFill>
            <a:schemeClr val="tx1"/>
          </a:solidFill>
          <a:effectLst>
            <a:outerShdw blurRad="38100" dist="38100" dir="2700000" algn="tl">
              <a:srgbClr val="C0C0C0"/>
            </a:outerShdw>
          </a:effectLst>
          <a:latin typeface="+mn-lt"/>
        </a:defRPr>
      </a:lvl6pPr>
      <a:lvl7pPr marL="2971800" indent="-228600" algn="l" rtl="0" fontAlgn="base">
        <a:spcBef>
          <a:spcPct val="20000"/>
        </a:spcBef>
        <a:spcAft>
          <a:spcPct val="0"/>
        </a:spcAft>
        <a:buClr>
          <a:srgbClr val="808080"/>
        </a:buClr>
        <a:buChar char="•"/>
        <a:defRPr sz="1600">
          <a:solidFill>
            <a:schemeClr val="tx1"/>
          </a:solidFill>
          <a:effectLst>
            <a:outerShdw blurRad="38100" dist="38100" dir="2700000" algn="tl">
              <a:srgbClr val="C0C0C0"/>
            </a:outerShdw>
          </a:effectLst>
          <a:latin typeface="+mn-lt"/>
        </a:defRPr>
      </a:lvl7pPr>
      <a:lvl8pPr marL="3429000" indent="-228600" algn="l" rtl="0" fontAlgn="base">
        <a:spcBef>
          <a:spcPct val="20000"/>
        </a:spcBef>
        <a:spcAft>
          <a:spcPct val="0"/>
        </a:spcAft>
        <a:buClr>
          <a:srgbClr val="808080"/>
        </a:buClr>
        <a:buChar char="•"/>
        <a:defRPr sz="1600">
          <a:solidFill>
            <a:schemeClr val="tx1"/>
          </a:solidFill>
          <a:effectLst>
            <a:outerShdw blurRad="38100" dist="38100" dir="2700000" algn="tl">
              <a:srgbClr val="C0C0C0"/>
            </a:outerShdw>
          </a:effectLst>
          <a:latin typeface="+mn-lt"/>
        </a:defRPr>
      </a:lvl8pPr>
      <a:lvl9pPr marL="3886200" indent="-228600" algn="l" rtl="0" fontAlgn="base">
        <a:spcBef>
          <a:spcPct val="20000"/>
        </a:spcBef>
        <a:spcAft>
          <a:spcPct val="0"/>
        </a:spcAft>
        <a:buClr>
          <a:srgbClr val="808080"/>
        </a:buClr>
        <a:buChar char="•"/>
        <a:defRPr sz="1600">
          <a:solidFill>
            <a:schemeClr val="tx1"/>
          </a:solidFill>
          <a:effectLst>
            <a:outerShdw blurRad="38100" dist="38100" dir="2700000" algn="tl">
              <a:srgbClr val="C0C0C0"/>
            </a:outerShdw>
          </a:effectLst>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1267" name="Rectangle 3"/>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9286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400" smtClean="0">
                <a:latin typeface="+mn-lt"/>
                <a:ea typeface="+mn-ea"/>
              </a:defRPr>
            </a:lvl1pPr>
          </a:lstStyle>
          <a:p>
            <a:pPr>
              <a:defRPr/>
            </a:pPr>
            <a:endParaRPr lang="en-US"/>
          </a:p>
        </p:txBody>
      </p:sp>
      <p:sp>
        <p:nvSpPr>
          <p:cNvPr id="29286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smtClean="0">
                <a:latin typeface="+mn-lt"/>
                <a:ea typeface="+mn-ea"/>
              </a:defRPr>
            </a:lvl1pPr>
          </a:lstStyle>
          <a:p>
            <a:pPr>
              <a:defRPr/>
            </a:pPr>
            <a:endParaRPr lang="en-US"/>
          </a:p>
        </p:txBody>
      </p:sp>
      <p:sp>
        <p:nvSpPr>
          <p:cNvPr id="29287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charset="0"/>
              </a:defRPr>
            </a:lvl1pPr>
          </a:lstStyle>
          <a:p>
            <a:fld id="{B5150C95-4BEA-8546-941B-DF6AE7DD8918}" type="slidenum">
              <a:rPr lang="en-US"/>
              <a:pPr/>
              <a:t>‹#›</a:t>
            </a:fld>
            <a:endParaRPr lang="en-US"/>
          </a:p>
        </p:txBody>
      </p:sp>
    </p:spTree>
  </p:cSld>
  <p:clrMap bg1="lt1" tx1="dk1" bg2="lt2" tx2="dk2" accent1="accent1" accent2="accent2" accent3="accent3" accent4="accent4" accent5="accent5" accent6="accent6" hlink="hlink" folHlink="folHlink"/>
  <p:sldLayoutIdLst>
    <p:sldLayoutId id="2147483675" r:id="rId1"/>
    <p:sldLayoutId id="2147483674" r:id="rId2"/>
    <p:sldLayoutId id="2147483673" r:id="rId3"/>
    <p:sldLayoutId id="2147483672" r:id="rId4"/>
    <p:sldLayoutId id="2147483671" r:id="rId5"/>
    <p:sldLayoutId id="2147483670" r:id="rId6"/>
    <p:sldLayoutId id="2147483669" r:id="rId7"/>
    <p:sldLayoutId id="2147483668" r:id="rId8"/>
    <p:sldLayoutId id="2147483667" r:id="rId9"/>
    <p:sldLayoutId id="2147483666" r:id="rId10"/>
    <p:sldLayoutId id="2147483665" r:id="rId11"/>
  </p:sldLayoutIdLst>
  <p:timing>
    <p:tnLst>
      <p:par>
        <p:cTn xmlns:p14="http://schemas.microsoft.com/office/powerpoint/2010/main" id="1" dur="indefinite" restart="never" nodeType="tmRoot"/>
      </p:par>
    </p:tnLst>
  </p:timing>
  <p:txStyles>
    <p:titleStyle>
      <a:lvl1pPr algn="ctr" rtl="0" eaLnBrk="0" fontAlgn="base" hangingPunct="0">
        <a:spcBef>
          <a:spcPct val="0"/>
        </a:spcBef>
        <a:spcAft>
          <a:spcPct val="0"/>
        </a:spcAft>
        <a:defRPr sz="4400">
          <a:solidFill>
            <a:schemeClr val="tx2"/>
          </a:solidFill>
          <a:latin typeface="+mj-lt"/>
          <a:ea typeface="ＭＳ Ｐゴシック" charset="0"/>
          <a:cs typeface="+mj-cs"/>
        </a:defRPr>
      </a:lvl1pPr>
      <a:lvl2pPr algn="ctr" rtl="0" eaLnBrk="0" fontAlgn="base" hangingPunct="0">
        <a:spcBef>
          <a:spcPct val="0"/>
        </a:spcBef>
        <a:spcAft>
          <a:spcPct val="0"/>
        </a:spcAft>
        <a:defRPr sz="4400">
          <a:solidFill>
            <a:schemeClr val="tx2"/>
          </a:solidFill>
          <a:latin typeface="Arial" charset="0"/>
          <a:ea typeface="ＭＳ Ｐゴシック" charset="0"/>
        </a:defRPr>
      </a:lvl2pPr>
      <a:lvl3pPr algn="ctr" rtl="0" eaLnBrk="0" fontAlgn="base" hangingPunct="0">
        <a:spcBef>
          <a:spcPct val="0"/>
        </a:spcBef>
        <a:spcAft>
          <a:spcPct val="0"/>
        </a:spcAft>
        <a:defRPr sz="4400">
          <a:solidFill>
            <a:schemeClr val="tx2"/>
          </a:solidFill>
          <a:latin typeface="Arial" charset="0"/>
          <a:ea typeface="ＭＳ Ｐゴシック" charset="0"/>
        </a:defRPr>
      </a:lvl3pPr>
      <a:lvl4pPr algn="ctr" rtl="0" eaLnBrk="0" fontAlgn="base" hangingPunct="0">
        <a:spcBef>
          <a:spcPct val="0"/>
        </a:spcBef>
        <a:spcAft>
          <a:spcPct val="0"/>
        </a:spcAft>
        <a:defRPr sz="4400">
          <a:solidFill>
            <a:schemeClr val="tx2"/>
          </a:solidFill>
          <a:latin typeface="Arial" charset="0"/>
          <a:ea typeface="ＭＳ Ｐゴシック" charset="0"/>
        </a:defRPr>
      </a:lvl4pPr>
      <a:lvl5pPr algn="ctr" rtl="0" eaLnBrk="0" fontAlgn="base" hangingPunct="0">
        <a:spcBef>
          <a:spcPct val="0"/>
        </a:spcBef>
        <a:spcAft>
          <a:spcPct val="0"/>
        </a:spcAft>
        <a:defRPr sz="4400">
          <a:solidFill>
            <a:schemeClr val="tx2"/>
          </a:solidFill>
          <a:latin typeface="Arial" charset="0"/>
          <a:ea typeface="ＭＳ Ｐゴシック"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ＭＳ Ｐゴシック" charset="0"/>
          <a:cs typeface="+mn-cs"/>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0"/>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0"/>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0"/>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4" Type="http://schemas.openxmlformats.org/officeDocument/2006/relationships/image" Target="../media/image4.png"/><Relationship Id="rId5" Type="http://schemas.openxmlformats.org/officeDocument/2006/relationships/image" Target="../media/image5.png"/><Relationship Id="rId1" Type="http://schemas.openxmlformats.org/officeDocument/2006/relationships/slideLayout" Target="../slideLayouts/slideLayout7.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8.png"/><Relationship Id="rId3"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 Id="rId3" Type="http://schemas.openxmlformats.org/officeDocument/2006/relationships/image" Target="../media/image2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0.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1.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1"/>
          <p:cNvSpPr>
            <a:spLocks noGrp="1"/>
          </p:cNvSpPr>
          <p:nvPr>
            <p:ph type="sldNum" sz="quarter" idx="10"/>
          </p:nvPr>
        </p:nvSpPr>
        <p:spPr/>
        <p:txBody>
          <a:bodyPr/>
          <a:lstStyle>
            <a:lvl1pPr eaLnBrk="0" hangingPunct="0">
              <a:defRPr sz="2800">
                <a:solidFill>
                  <a:schemeClr val="tx1"/>
                </a:solidFill>
                <a:latin typeface="Times New Roman" charset="0"/>
                <a:ea typeface="ＭＳ Ｐゴシック" charset="0"/>
              </a:defRPr>
            </a:lvl1pPr>
            <a:lvl2pPr marL="742950" indent="-285750" eaLnBrk="0" hangingPunct="0">
              <a:defRPr sz="2800">
                <a:solidFill>
                  <a:schemeClr val="tx1"/>
                </a:solidFill>
                <a:latin typeface="Times New Roman" charset="0"/>
                <a:ea typeface="ＭＳ Ｐゴシック" charset="0"/>
              </a:defRPr>
            </a:lvl2pPr>
            <a:lvl3pPr marL="1143000" indent="-228600" eaLnBrk="0" hangingPunct="0">
              <a:defRPr sz="2800">
                <a:solidFill>
                  <a:schemeClr val="tx1"/>
                </a:solidFill>
                <a:latin typeface="Times New Roman" charset="0"/>
                <a:ea typeface="ＭＳ Ｐゴシック" charset="0"/>
              </a:defRPr>
            </a:lvl3pPr>
            <a:lvl4pPr marL="1600200" indent="-228600" eaLnBrk="0" hangingPunct="0">
              <a:defRPr sz="2800">
                <a:solidFill>
                  <a:schemeClr val="tx1"/>
                </a:solidFill>
                <a:latin typeface="Times New Roman" charset="0"/>
                <a:ea typeface="ＭＳ Ｐゴシック" charset="0"/>
              </a:defRPr>
            </a:lvl4pPr>
            <a:lvl5pPr marL="2057400" indent="-228600" eaLnBrk="0" hangingPunct="0">
              <a:defRPr sz="2800">
                <a:solidFill>
                  <a:schemeClr val="tx1"/>
                </a:solidFill>
                <a:latin typeface="Times New Roman" charset="0"/>
                <a:ea typeface="ＭＳ Ｐゴシック" charset="0"/>
              </a:defRPr>
            </a:lvl5pPr>
            <a:lvl6pPr marL="2514600" indent="-228600" algn="ctr" eaLnBrk="0" fontAlgn="base" hangingPunct="0">
              <a:spcBef>
                <a:spcPct val="0"/>
              </a:spcBef>
              <a:spcAft>
                <a:spcPct val="0"/>
              </a:spcAft>
              <a:defRPr sz="2800">
                <a:solidFill>
                  <a:schemeClr val="tx1"/>
                </a:solidFill>
                <a:latin typeface="Times New Roman" charset="0"/>
                <a:ea typeface="ＭＳ Ｐゴシック" charset="0"/>
              </a:defRPr>
            </a:lvl6pPr>
            <a:lvl7pPr marL="2971800" indent="-228600" algn="ctr" eaLnBrk="0" fontAlgn="base" hangingPunct="0">
              <a:spcBef>
                <a:spcPct val="0"/>
              </a:spcBef>
              <a:spcAft>
                <a:spcPct val="0"/>
              </a:spcAft>
              <a:defRPr sz="2800">
                <a:solidFill>
                  <a:schemeClr val="tx1"/>
                </a:solidFill>
                <a:latin typeface="Times New Roman" charset="0"/>
                <a:ea typeface="ＭＳ Ｐゴシック" charset="0"/>
              </a:defRPr>
            </a:lvl7pPr>
            <a:lvl8pPr marL="3429000" indent="-228600" algn="ctr" eaLnBrk="0" fontAlgn="base" hangingPunct="0">
              <a:spcBef>
                <a:spcPct val="0"/>
              </a:spcBef>
              <a:spcAft>
                <a:spcPct val="0"/>
              </a:spcAft>
              <a:defRPr sz="2800">
                <a:solidFill>
                  <a:schemeClr val="tx1"/>
                </a:solidFill>
                <a:latin typeface="Times New Roman" charset="0"/>
                <a:ea typeface="ＭＳ Ｐゴシック" charset="0"/>
              </a:defRPr>
            </a:lvl8pPr>
            <a:lvl9pPr marL="3886200" indent="-228600" algn="ctr" eaLnBrk="0" fontAlgn="base" hangingPunct="0">
              <a:spcBef>
                <a:spcPct val="0"/>
              </a:spcBef>
              <a:spcAft>
                <a:spcPct val="0"/>
              </a:spcAft>
              <a:defRPr sz="2800">
                <a:solidFill>
                  <a:schemeClr val="tx1"/>
                </a:solidFill>
                <a:latin typeface="Times New Roman" charset="0"/>
                <a:ea typeface="ＭＳ Ｐゴシック" charset="0"/>
              </a:defRPr>
            </a:lvl9pPr>
          </a:lstStyle>
          <a:p>
            <a:pPr eaLnBrk="1" hangingPunct="1"/>
            <a:fld id="{6AF3935D-F7E8-7E4A-A677-96399F91822C}" type="slidenum">
              <a:rPr lang="en-US" sz="1200">
                <a:latin typeface="Arial" charset="0"/>
              </a:rPr>
              <a:pPr eaLnBrk="1" hangingPunct="1"/>
              <a:t>1</a:t>
            </a:fld>
            <a:endParaRPr lang="en-US" sz="1200">
              <a:latin typeface="Arial" charset="0"/>
            </a:endParaRPr>
          </a:p>
        </p:txBody>
      </p:sp>
      <p:sp>
        <p:nvSpPr>
          <p:cNvPr id="12293" name="Line 4"/>
          <p:cNvSpPr>
            <a:spLocks noChangeShapeType="1"/>
          </p:cNvSpPr>
          <p:nvPr/>
        </p:nvSpPr>
        <p:spPr bwMode="auto">
          <a:xfrm>
            <a:off x="457200" y="457200"/>
            <a:ext cx="8305800" cy="1588"/>
          </a:xfrm>
          <a:prstGeom prst="line">
            <a:avLst/>
          </a:prstGeom>
          <a:noFill/>
          <a:ln w="57240">
            <a:solidFill>
              <a:srgbClr val="0C2D8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94" name="Line 5"/>
          <p:cNvSpPr>
            <a:spLocks noChangeShapeType="1"/>
          </p:cNvSpPr>
          <p:nvPr/>
        </p:nvSpPr>
        <p:spPr bwMode="auto">
          <a:xfrm>
            <a:off x="457200" y="6400800"/>
            <a:ext cx="8305800" cy="0"/>
          </a:xfrm>
          <a:prstGeom prst="line">
            <a:avLst/>
          </a:prstGeom>
          <a:noFill/>
          <a:ln w="57240">
            <a:solidFill>
              <a:srgbClr val="0C2D8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2502" name="Rectangle 6"/>
          <p:cNvSpPr>
            <a:spLocks noChangeArrowheads="1"/>
          </p:cNvSpPr>
          <p:nvPr/>
        </p:nvSpPr>
        <p:spPr bwMode="auto">
          <a:xfrm>
            <a:off x="3200400" y="6488113"/>
            <a:ext cx="2889250" cy="366712"/>
          </a:xfrm>
          <a:prstGeom prst="rect">
            <a:avLst/>
          </a:prstGeom>
          <a:noFill/>
          <a:ln w="12700">
            <a:noFill/>
            <a:miter lim="800000"/>
            <a:headEnd/>
            <a:tailEnd/>
          </a:ln>
          <a:effectLst>
            <a:outerShdw dist="12700" dir="5400000" algn="ctr" rotWithShape="0">
              <a:schemeClr val="folHlink"/>
            </a:outerShdw>
          </a:effectLst>
        </p:spPr>
        <p:txBody>
          <a:bodyPr wrap="none">
            <a:spAutoFit/>
          </a:bodyPr>
          <a:lstStyle/>
          <a:p>
            <a:pPr algn="l">
              <a:spcBef>
                <a:spcPct val="20000"/>
              </a:spcBef>
              <a:buClr>
                <a:srgbClr val="003399"/>
              </a:buClr>
              <a:buSzPct val="80000"/>
              <a:buFont typeface="Wingdings" charset="0"/>
              <a:buNone/>
            </a:pPr>
            <a:r>
              <a:rPr lang="en-GB" sz="1800" b="1" i="1">
                <a:solidFill>
                  <a:srgbClr val="0C2D83"/>
                </a:solidFill>
                <a:effectLst>
                  <a:outerShdw blurRad="38100" dist="38100" dir="2700000" algn="tl">
                    <a:srgbClr val="DDDDDD"/>
                  </a:outerShdw>
                </a:effectLst>
                <a:latin typeface="Arial" charset="0"/>
              </a:rPr>
              <a:t>“POWER TO THE EDGE”</a:t>
            </a:r>
            <a:endParaRPr lang="en-US" sz="1800" b="1" i="1">
              <a:solidFill>
                <a:srgbClr val="0C2D83"/>
              </a:solidFill>
              <a:effectLst>
                <a:outerShdw blurRad="38100" dist="38100" dir="2700000" algn="tl">
                  <a:srgbClr val="DDDDDD"/>
                </a:outerShdw>
              </a:effectLst>
              <a:latin typeface="Arial" charset="0"/>
            </a:endParaRPr>
          </a:p>
        </p:txBody>
      </p:sp>
      <p:sp>
        <p:nvSpPr>
          <p:cNvPr id="3" name="TextBox 2"/>
          <p:cNvSpPr txBox="1"/>
          <p:nvPr/>
        </p:nvSpPr>
        <p:spPr>
          <a:xfrm>
            <a:off x="1210345" y="2249269"/>
            <a:ext cx="6714023" cy="1200329"/>
          </a:xfrm>
          <a:prstGeom prst="rect">
            <a:avLst/>
          </a:prstGeom>
          <a:noFill/>
        </p:spPr>
        <p:txBody>
          <a:bodyPr wrap="none" rtlCol="0">
            <a:spAutoFit/>
          </a:bodyPr>
          <a:lstStyle/>
          <a:p>
            <a:r>
              <a:rPr lang="en-US" sz="3600" dirty="0" smtClean="0">
                <a:solidFill>
                  <a:srgbClr val="000090"/>
                </a:solidFill>
                <a:effectLst>
                  <a:outerShdw blurRad="50800" dist="38100" dir="2700000" algn="tl" rotWithShape="0">
                    <a:prstClr val="black">
                      <a:alpha val="40000"/>
                    </a:prstClr>
                  </a:outerShdw>
                </a:effectLst>
                <a:latin typeface="Arial Black"/>
                <a:cs typeface="Arial Black"/>
              </a:rPr>
              <a:t>USMTF NIEM ICP</a:t>
            </a:r>
          </a:p>
          <a:p>
            <a:r>
              <a:rPr lang="en-US" sz="3600" dirty="0" smtClean="0">
                <a:solidFill>
                  <a:srgbClr val="000090"/>
                </a:solidFill>
                <a:effectLst>
                  <a:outerShdw blurRad="50800" dist="38100" dir="2700000" algn="tl" rotWithShape="0">
                    <a:prstClr val="black">
                      <a:alpha val="40000"/>
                    </a:prstClr>
                  </a:outerShdw>
                </a:effectLst>
                <a:latin typeface="Arial Black"/>
                <a:cs typeface="Arial Black"/>
              </a:rPr>
              <a:t>Initial Review &amp; Thoughts</a:t>
            </a:r>
            <a:endParaRPr lang="en-US" sz="1100" dirty="0">
              <a:solidFill>
                <a:srgbClr val="000090"/>
              </a:solidFill>
              <a:effectLst>
                <a:outerShdw blurRad="50800" dist="38100" dir="2700000" algn="tl" rotWithShape="0">
                  <a:prstClr val="black">
                    <a:alpha val="40000"/>
                  </a:prstClr>
                </a:outerShdw>
              </a:effectLst>
              <a:latin typeface="Arial Black"/>
              <a:cs typeface="Arial Black"/>
            </a:endParaRPr>
          </a:p>
        </p:txBody>
      </p:sp>
      <p:sp>
        <p:nvSpPr>
          <p:cNvPr id="13" name="Oval 12"/>
          <p:cNvSpPr>
            <a:spLocks noChangeAspect="1"/>
          </p:cNvSpPr>
          <p:nvPr/>
        </p:nvSpPr>
        <p:spPr>
          <a:xfrm>
            <a:off x="7817408" y="5263788"/>
            <a:ext cx="945592" cy="914400"/>
          </a:xfrm>
          <a:prstGeom prst="ellipse">
            <a:avLst/>
          </a:prstGeom>
          <a:blipFill>
            <a:blip r:embed="rId3" cstate="print"/>
            <a:stretch>
              <a:fillRect/>
            </a:stretch>
          </a:blipFill>
          <a:ln>
            <a:noFill/>
          </a:ln>
          <a:extLst>
            <a:ext uri="{FAA26D3D-D897-4be2-8F04-BA451C77F1D7}">
              <ma14:placeholderFlag xmlns:ma14="http://schemas.microsoft.com/office/mac/drawingml/2011/main"/>
            </a:ext>
            <a:ext uri="{C572A759-6A51-4108-AA02-DFA0A04FC94B}">
              <ma14:wrappingTextBoxFlag xmlns:ma14="http://schemas.microsoft.com/office/mac/drawingml/2011/main"/>
            </a:ext>
          </a:extLst>
        </p:spPr>
        <p:style>
          <a:lnRef idx="1">
            <a:schemeClr val="accent1"/>
          </a:lnRef>
          <a:fillRef idx="3">
            <a:schemeClr val="accent1"/>
          </a:fillRef>
          <a:effectRef idx="2">
            <a:schemeClr val="accent1"/>
          </a:effectRef>
          <a:fontRef idx="minor">
            <a:schemeClr val="lt1"/>
          </a:fontRef>
        </p:style>
        <p:txBody>
          <a:bodyPr anchor="ctr"/>
          <a:lstStyle/>
          <a:p>
            <a:endParaRPr lang="en-US"/>
          </a:p>
        </p:txBody>
      </p:sp>
      <p:pic>
        <p:nvPicPr>
          <p:cNvPr id="14" name="Picture 13"/>
          <p:cNvPicPr>
            <a:picLocks noChangeAspect="1"/>
          </p:cNvPicPr>
          <p:nvPr/>
        </p:nvPicPr>
        <p:blipFill>
          <a:blip r:embed="rId4" cstate="print"/>
          <a:stretch>
            <a:fillRect/>
          </a:stretch>
        </p:blipFill>
        <p:spPr>
          <a:xfrm>
            <a:off x="457200" y="5369441"/>
            <a:ext cx="700088" cy="819150"/>
          </a:xfrm>
          <a:prstGeom prst="rect">
            <a:avLst/>
          </a:prstGeom>
          <a:effectLst>
            <a:outerShdw blurRad="50800" dist="38100" dir="2700000" algn="tl" rotWithShape="0">
              <a:prstClr val="black">
                <a:alpha val="40000"/>
              </a:prstClr>
            </a:outerShdw>
          </a:effectLst>
        </p:spPr>
      </p:pic>
      <p:pic>
        <p:nvPicPr>
          <p:cNvPr id="15" name="Picture 14" descr="CECOM.png"/>
          <p:cNvPicPr>
            <a:picLocks noChangeAspect="1"/>
          </p:cNvPicPr>
          <p:nvPr/>
        </p:nvPicPr>
        <p:blipFill>
          <a:blip r:embed="rId5" cstate="print"/>
          <a:stretch>
            <a:fillRect/>
          </a:stretch>
        </p:blipFill>
        <p:spPr>
          <a:xfrm>
            <a:off x="4184650" y="5334000"/>
            <a:ext cx="768350" cy="819150"/>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08712357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Initial USMTF NIEM Testing</a:t>
            </a:r>
            <a:endParaRPr lang="en-US" dirty="0"/>
          </a:p>
        </p:txBody>
      </p:sp>
      <p:sp>
        <p:nvSpPr>
          <p:cNvPr id="3" name="Content Placeholder 2"/>
          <p:cNvSpPr>
            <a:spLocks noGrp="1"/>
          </p:cNvSpPr>
          <p:nvPr>
            <p:ph idx="1"/>
          </p:nvPr>
        </p:nvSpPr>
        <p:spPr/>
        <p:txBody>
          <a:bodyPr/>
          <a:lstStyle/>
          <a:p>
            <a:r>
              <a:rPr lang="en-US" dirty="0" smtClean="0"/>
              <a:t>Primary Objective</a:t>
            </a:r>
          </a:p>
          <a:p>
            <a:pPr lvl="1"/>
            <a:r>
              <a:rPr lang="en-US" dirty="0" smtClean="0"/>
              <a:t>Assess impacts on implementers and users</a:t>
            </a:r>
          </a:p>
          <a:p>
            <a:pPr marL="0" indent="0">
              <a:buNone/>
            </a:pPr>
            <a:endParaRPr lang="en-US" dirty="0" smtClean="0"/>
          </a:p>
          <a:p>
            <a:r>
              <a:rPr lang="en-US" dirty="0" smtClean="0"/>
              <a:t>Tests completed</a:t>
            </a:r>
          </a:p>
          <a:p>
            <a:pPr lvl="1"/>
            <a:r>
              <a:rPr lang="en-US" dirty="0" smtClean="0"/>
              <a:t>Schema-driven binding models (i.e., JAXB)</a:t>
            </a:r>
          </a:p>
          <a:p>
            <a:pPr lvl="1"/>
            <a:r>
              <a:rPr lang="en-US" dirty="0" smtClean="0"/>
              <a:t>Schema-driven editors and data mappers</a:t>
            </a:r>
          </a:p>
          <a:p>
            <a:pPr lvl="1"/>
            <a:r>
              <a:rPr lang="en-US" dirty="0" smtClean="0"/>
              <a:t>Schema-driven validators</a:t>
            </a:r>
          </a:p>
        </p:txBody>
      </p:sp>
    </p:spTree>
    <p:extLst>
      <p:ext uri="{BB962C8B-B14F-4D97-AF65-F5344CB8AC3E}">
        <p14:creationId xmlns:p14="http://schemas.microsoft.com/office/powerpoint/2010/main" val="2511833136"/>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Schema-Driven Binding Models</a:t>
            </a:r>
            <a:endParaRPr lang="en-US" dirty="0"/>
          </a:p>
        </p:txBody>
      </p:sp>
      <p:sp>
        <p:nvSpPr>
          <p:cNvPr id="3" name="Content Placeholder 2"/>
          <p:cNvSpPr>
            <a:spLocks noGrp="1"/>
          </p:cNvSpPr>
          <p:nvPr>
            <p:ph idx="1"/>
          </p:nvPr>
        </p:nvSpPr>
        <p:spPr/>
        <p:txBody>
          <a:bodyPr/>
          <a:lstStyle/>
          <a:p>
            <a:r>
              <a:rPr lang="en-US" sz="2400" dirty="0" smtClean="0"/>
              <a:t>Binding Models</a:t>
            </a:r>
          </a:p>
          <a:p>
            <a:pPr lvl="1"/>
            <a:r>
              <a:rPr lang="en-US" sz="2000" dirty="0" smtClean="0"/>
              <a:t>The primary method web-service platforms provide for sending, receiving and processing XML</a:t>
            </a:r>
          </a:p>
          <a:p>
            <a:pPr lvl="1"/>
            <a:r>
              <a:rPr lang="en-US" sz="2000" dirty="0" smtClean="0"/>
              <a:t>Used by most net-centric systems (e.g., DCGS, AOC-WS, DDS, CANES ACS, GCCS, etc.)</a:t>
            </a:r>
          </a:p>
          <a:p>
            <a:r>
              <a:rPr lang="en-US" sz="2400" dirty="0" smtClean="0"/>
              <a:t>How they work</a:t>
            </a:r>
          </a:p>
          <a:p>
            <a:pPr lvl="1"/>
            <a:r>
              <a:rPr lang="en-US" sz="2000" dirty="0" smtClean="0"/>
              <a:t>Developer provides schemas to a “binding compiler”</a:t>
            </a:r>
          </a:p>
          <a:p>
            <a:pPr lvl="1"/>
            <a:r>
              <a:rPr lang="en-US" sz="2000" dirty="0" smtClean="0"/>
              <a:t>Binding compiler generates code for creating and processing all elements and types in the schema</a:t>
            </a:r>
          </a:p>
          <a:p>
            <a:pPr lvl="1"/>
            <a:r>
              <a:rPr lang="en-US" sz="2000" dirty="0" smtClean="0"/>
              <a:t>Developer uses generated code to send / receive XML</a:t>
            </a:r>
          </a:p>
          <a:p>
            <a:r>
              <a:rPr lang="en-US" sz="2400" dirty="0" smtClean="0"/>
              <a:t>E.g., JAXB (Java API for XML Binding)</a:t>
            </a:r>
          </a:p>
          <a:p>
            <a:pPr lvl="1"/>
            <a:r>
              <a:rPr lang="en-US" sz="2000" dirty="0" smtClean="0"/>
              <a:t>The Java standard for XML binding used by all Java application servers and web-service clients. </a:t>
            </a:r>
            <a:endParaRPr lang="en-US" sz="2000" dirty="0"/>
          </a:p>
        </p:txBody>
      </p:sp>
    </p:spTree>
    <p:extLst>
      <p:ext uri="{BB962C8B-B14F-4D97-AF65-F5344CB8AC3E}">
        <p14:creationId xmlns:p14="http://schemas.microsoft.com/office/powerpoint/2010/main" val="3854017205"/>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Binding Model Test</a:t>
            </a:r>
            <a:endParaRPr lang="en-US" dirty="0"/>
          </a:p>
        </p:txBody>
      </p:sp>
      <p:sp>
        <p:nvSpPr>
          <p:cNvPr id="3" name="Content Placeholder 2"/>
          <p:cNvSpPr>
            <a:spLocks noGrp="1"/>
          </p:cNvSpPr>
          <p:nvPr>
            <p:ph idx="1"/>
          </p:nvPr>
        </p:nvSpPr>
        <p:spPr/>
        <p:txBody>
          <a:bodyPr/>
          <a:lstStyle/>
          <a:p>
            <a:r>
              <a:rPr lang="en-US" dirty="0" smtClean="0"/>
              <a:t>Purpose: evaluate what a typical web-service developer must do to implement the NIEM ICPs</a:t>
            </a:r>
          </a:p>
          <a:p>
            <a:endParaRPr lang="en-US" dirty="0" smtClean="0"/>
          </a:p>
          <a:p>
            <a:r>
              <a:rPr lang="en-US" dirty="0" smtClean="0"/>
              <a:t>Process</a:t>
            </a:r>
          </a:p>
          <a:p>
            <a:pPr lvl="1"/>
            <a:r>
              <a:rPr lang="en-US" dirty="0" smtClean="0"/>
              <a:t>Create a simple application that uses JAXB to read and display data from a 2016 COMSPOT message</a:t>
            </a:r>
            <a:endParaRPr lang="en-US" sz="2800" dirty="0"/>
          </a:p>
          <a:p>
            <a:pPr lvl="1"/>
            <a:r>
              <a:rPr lang="en-US" dirty="0" smtClean="0"/>
              <a:t>Update the app to use the NIEM COMSPOT message</a:t>
            </a:r>
          </a:p>
          <a:p>
            <a:pPr lvl="1"/>
            <a:r>
              <a:rPr lang="en-US" dirty="0" smtClean="0"/>
              <a:t>Characterize level-of-effort and any notable issues</a:t>
            </a:r>
          </a:p>
        </p:txBody>
      </p:sp>
    </p:spTree>
    <p:extLst>
      <p:ext uri="{BB962C8B-B14F-4D97-AF65-F5344CB8AC3E}">
        <p14:creationId xmlns:p14="http://schemas.microsoft.com/office/powerpoint/2010/main" val="864395599"/>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2"/>
          <p:cNvSpPr>
            <a:spLocks noChangeArrowheads="1"/>
          </p:cNvSpPr>
          <p:nvPr/>
        </p:nvSpPr>
        <p:spPr bwMode="auto">
          <a:xfrm>
            <a:off x="533400" y="1752600"/>
            <a:ext cx="86106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lgn="l" eaLnBrk="0" hangingPunct="0">
              <a:lnSpc>
                <a:spcPct val="80000"/>
              </a:lnSpc>
              <a:spcBef>
                <a:spcPct val="20000"/>
              </a:spcBef>
              <a:buClr>
                <a:srgbClr val="333333"/>
              </a:buClr>
              <a:buSzPct val="90000"/>
              <a:buFontTx/>
              <a:buChar char="•"/>
            </a:pPr>
            <a:r>
              <a:rPr lang="en-US" sz="2400" dirty="0" smtClean="0">
                <a:latin typeface="+mn-lt"/>
              </a:rPr>
              <a:t>Generate JAXB classes from 2016 COMSPOT schemas</a:t>
            </a:r>
          </a:p>
          <a:p>
            <a:pPr marL="342900" indent="-342900" algn="l" eaLnBrk="0" hangingPunct="0">
              <a:lnSpc>
                <a:spcPct val="80000"/>
              </a:lnSpc>
              <a:spcBef>
                <a:spcPct val="20000"/>
              </a:spcBef>
              <a:buClr>
                <a:srgbClr val="333333"/>
              </a:buClr>
              <a:buSzPct val="90000"/>
              <a:buFontTx/>
              <a:buChar char="•"/>
            </a:pPr>
            <a:r>
              <a:rPr lang="en-US" sz="2400" dirty="0" smtClean="0">
                <a:latin typeface="+mn-lt"/>
              </a:rPr>
              <a:t>Review Eclipse IDE developer assistance (from schemas)</a:t>
            </a:r>
          </a:p>
          <a:p>
            <a:pPr marL="342900" indent="-342900" algn="l" eaLnBrk="0" hangingPunct="0">
              <a:lnSpc>
                <a:spcPct val="80000"/>
              </a:lnSpc>
              <a:spcBef>
                <a:spcPct val="20000"/>
              </a:spcBef>
              <a:buClr>
                <a:srgbClr val="333333"/>
              </a:buClr>
              <a:buSzPct val="90000"/>
              <a:buFontTx/>
              <a:buChar char="•"/>
            </a:pPr>
            <a:r>
              <a:rPr lang="en-US" sz="2400" dirty="0" smtClean="0">
                <a:latin typeface="+mn-lt"/>
              </a:rPr>
              <a:t>Assess impact of typical change (i.e., add a field)</a:t>
            </a:r>
          </a:p>
          <a:p>
            <a:pPr marL="342900" indent="-342900" algn="l" eaLnBrk="0" hangingPunct="0">
              <a:lnSpc>
                <a:spcPct val="80000"/>
              </a:lnSpc>
              <a:spcBef>
                <a:spcPct val="20000"/>
              </a:spcBef>
              <a:buClr>
                <a:srgbClr val="333333"/>
              </a:buClr>
              <a:buSzPct val="90000"/>
              <a:buFontTx/>
              <a:buChar char="•"/>
            </a:pPr>
            <a:r>
              <a:rPr lang="en-US" sz="2400" dirty="0" smtClean="0">
                <a:latin typeface="+mn-lt"/>
              </a:rPr>
              <a:t>Assess impact of updating to NIEM COMSPOT schemas</a:t>
            </a:r>
          </a:p>
          <a:p>
            <a:pPr marL="342900" indent="-342900" algn="l" eaLnBrk="0" hangingPunct="0">
              <a:lnSpc>
                <a:spcPct val="80000"/>
              </a:lnSpc>
              <a:spcBef>
                <a:spcPct val="20000"/>
              </a:spcBef>
              <a:buClr>
                <a:srgbClr val="333333"/>
              </a:buClr>
              <a:buSzPct val="90000"/>
              <a:buFontTx/>
              <a:buChar char="•"/>
            </a:pPr>
            <a:endParaRPr lang="en-US" sz="2400" dirty="0" smtClean="0">
              <a:latin typeface="+mn-lt"/>
            </a:endParaRPr>
          </a:p>
          <a:p>
            <a:pPr marL="342900" indent="-342900" algn="l" eaLnBrk="0" hangingPunct="0">
              <a:lnSpc>
                <a:spcPct val="80000"/>
              </a:lnSpc>
              <a:spcBef>
                <a:spcPct val="20000"/>
              </a:spcBef>
              <a:buClr>
                <a:srgbClr val="333333"/>
              </a:buClr>
              <a:buSzPct val="90000"/>
              <a:buFontTx/>
              <a:buChar char="•"/>
            </a:pPr>
            <a:endParaRPr lang="en-US" sz="2400" dirty="0">
              <a:latin typeface="+mn-lt"/>
            </a:endParaRPr>
          </a:p>
        </p:txBody>
      </p:sp>
      <p:sp>
        <p:nvSpPr>
          <p:cNvPr id="60418" name="Rectangle 3"/>
          <p:cNvSpPr>
            <a:spLocks noGrp="1" noChangeArrowheads="1"/>
          </p:cNvSpPr>
          <p:nvPr>
            <p:ph type="title"/>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smtClean="0">
                <a:effectLst/>
                <a:latin typeface="Arial" charset="0"/>
              </a:rPr>
              <a:t>Binding Model Test</a:t>
            </a:r>
            <a:endParaRPr lang="en-US" dirty="0">
              <a:effectLst/>
              <a:latin typeface="Arial" charset="0"/>
            </a:endParaRPr>
          </a:p>
        </p:txBody>
      </p:sp>
      <p:sp>
        <p:nvSpPr>
          <p:cNvPr id="486404" name="Text Box 4"/>
          <p:cNvSpPr txBox="1">
            <a:spLocks noChangeArrowheads="1"/>
          </p:cNvSpPr>
          <p:nvPr/>
        </p:nvSpPr>
        <p:spPr bwMode="auto">
          <a:xfrm>
            <a:off x="-161925" y="3810000"/>
            <a:ext cx="5345113" cy="160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type="none" w="med" len="lg"/>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a:defRPr/>
            </a:pPr>
            <a:r>
              <a:rPr lang="en-US" sz="9900" dirty="0">
                <a:solidFill>
                  <a:srgbClr val="9999FF"/>
                </a:solidFill>
                <a:latin typeface="Arial Black" charset="0"/>
                <a:cs typeface="+mn-cs"/>
              </a:rPr>
              <a:t>&gt; Demo</a:t>
            </a:r>
          </a:p>
        </p:txBody>
      </p:sp>
    </p:spTree>
    <p:extLst>
      <p:ext uri="{BB962C8B-B14F-4D97-AF65-F5344CB8AC3E}">
        <p14:creationId xmlns:p14="http://schemas.microsoft.com/office/powerpoint/2010/main" val="282208758"/>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JAXB Class Generation</a:t>
            </a:r>
            <a:r>
              <a:rPr lang="en-US" dirty="0"/>
              <a:t/>
            </a:r>
            <a:br>
              <a:rPr lang="en-US" dirty="0"/>
            </a:br>
            <a:endParaRPr lang="en-US" dirty="0"/>
          </a:p>
        </p:txBody>
      </p:sp>
      <p:pic>
        <p:nvPicPr>
          <p:cNvPr id="3" name="Picture 2"/>
          <p:cNvPicPr>
            <a:picLocks noChangeAspect="1"/>
          </p:cNvPicPr>
          <p:nvPr/>
        </p:nvPicPr>
        <p:blipFill>
          <a:blip r:embed="rId2"/>
          <a:stretch>
            <a:fillRect/>
          </a:stretch>
        </p:blipFill>
        <p:spPr>
          <a:xfrm>
            <a:off x="-76200" y="1066800"/>
            <a:ext cx="6418739" cy="4953000"/>
          </a:xfrm>
          <a:prstGeom prst="rect">
            <a:avLst/>
          </a:prstGeom>
        </p:spPr>
      </p:pic>
      <p:pic>
        <p:nvPicPr>
          <p:cNvPr id="4" name="Picture 3"/>
          <p:cNvPicPr>
            <a:picLocks noChangeAspect="1"/>
          </p:cNvPicPr>
          <p:nvPr/>
        </p:nvPicPr>
        <p:blipFill>
          <a:blip r:embed="rId3"/>
          <a:stretch>
            <a:fillRect/>
          </a:stretch>
        </p:blipFill>
        <p:spPr>
          <a:xfrm>
            <a:off x="2819400" y="2209800"/>
            <a:ext cx="6418739" cy="4953000"/>
          </a:xfrm>
          <a:prstGeom prst="rect">
            <a:avLst/>
          </a:prstGeom>
        </p:spPr>
      </p:pic>
      <p:sp>
        <p:nvSpPr>
          <p:cNvPr id="5" name="TextBox 4"/>
          <p:cNvSpPr txBox="1"/>
          <p:nvPr/>
        </p:nvSpPr>
        <p:spPr>
          <a:xfrm>
            <a:off x="5943600" y="1614288"/>
            <a:ext cx="2667000" cy="584776"/>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en-US" sz="1600" dirty="0" smtClean="0">
                <a:solidFill>
                  <a:schemeClr val="bg1"/>
                </a:solidFill>
                <a:latin typeface="Arial"/>
                <a:cs typeface="Arial"/>
              </a:rPr>
              <a:t>2016 schemas generated 40 Java classes</a:t>
            </a:r>
            <a:endParaRPr lang="en-US" sz="1600" dirty="0">
              <a:solidFill>
                <a:schemeClr val="bg1"/>
              </a:solidFill>
              <a:latin typeface="Arial"/>
              <a:cs typeface="Arial"/>
            </a:endParaRPr>
          </a:p>
        </p:txBody>
      </p:sp>
      <p:sp>
        <p:nvSpPr>
          <p:cNvPr id="6" name="TextBox 5"/>
          <p:cNvSpPr txBox="1"/>
          <p:nvPr/>
        </p:nvSpPr>
        <p:spPr>
          <a:xfrm>
            <a:off x="76200" y="3505200"/>
            <a:ext cx="2667000" cy="1323439"/>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en-US" sz="1600" dirty="0" smtClean="0">
                <a:solidFill>
                  <a:schemeClr val="bg1"/>
                </a:solidFill>
                <a:latin typeface="Arial"/>
                <a:cs typeface="Arial"/>
              </a:rPr>
              <a:t>NIEM schemas generated 167 Java classes due to increased global elements, augmentation points, substitution groups, etc.</a:t>
            </a:r>
            <a:endParaRPr lang="en-US" sz="1600" dirty="0">
              <a:solidFill>
                <a:schemeClr val="bg1"/>
              </a:solidFill>
              <a:latin typeface="Arial"/>
              <a:cs typeface="Arial"/>
            </a:endParaRPr>
          </a:p>
        </p:txBody>
      </p:sp>
      <p:sp>
        <p:nvSpPr>
          <p:cNvPr id="7" name="Right Arrow 6"/>
          <p:cNvSpPr/>
          <p:nvPr/>
        </p:nvSpPr>
        <p:spPr bwMode="auto">
          <a:xfrm flipH="1">
            <a:off x="4953000" y="1752600"/>
            <a:ext cx="762000" cy="304800"/>
          </a:xfrm>
          <a:prstGeom prst="rightArrow">
            <a:avLst/>
          </a:prstGeom>
          <a:ln>
            <a:headEnd type="none" w="med" len="med"/>
            <a:tailEnd type="triangle" w="med" len="lg"/>
          </a:ln>
        </p:spPr>
        <p:style>
          <a:lnRef idx="2">
            <a:schemeClr val="accent1">
              <a:shade val="50000"/>
            </a:schemeClr>
          </a:lnRef>
          <a:fillRef idx="1">
            <a:schemeClr val="accent1"/>
          </a:fillRef>
          <a:effectRef idx="0">
            <a:schemeClr val="accent1"/>
          </a:effectRef>
          <a:fontRef idx="minor">
            <a:schemeClr val="lt1"/>
          </a:fontRef>
        </p:style>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sp>
        <p:nvSpPr>
          <p:cNvPr id="8" name="Right Arrow 7"/>
          <p:cNvSpPr/>
          <p:nvPr/>
        </p:nvSpPr>
        <p:spPr bwMode="auto">
          <a:xfrm>
            <a:off x="2819400" y="4038600"/>
            <a:ext cx="762000" cy="304800"/>
          </a:xfrm>
          <a:prstGeom prst="rightArrow">
            <a:avLst/>
          </a:prstGeom>
          <a:ln>
            <a:headEnd type="none" w="med" len="med"/>
            <a:tailEnd type="triangle" w="med" len="lg"/>
          </a:ln>
        </p:spPr>
        <p:style>
          <a:lnRef idx="2">
            <a:schemeClr val="accent1">
              <a:shade val="50000"/>
            </a:schemeClr>
          </a:lnRef>
          <a:fillRef idx="1">
            <a:schemeClr val="accent1"/>
          </a:fillRef>
          <a:effectRef idx="0">
            <a:schemeClr val="accent1"/>
          </a:effectRef>
          <a:fontRef idx="minor">
            <a:schemeClr val="lt1"/>
          </a:fontRef>
        </p:style>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spTree>
    <p:extLst>
      <p:ext uri="{BB962C8B-B14F-4D97-AF65-F5344CB8AC3E}">
        <p14:creationId xmlns:p14="http://schemas.microsoft.com/office/powerpoint/2010/main" val="2684797152"/>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JAXB Code using 2016 Schemas</a:t>
            </a:r>
            <a:br>
              <a:rPr lang="en-US" dirty="0" smtClean="0"/>
            </a:br>
            <a:endParaRPr lang="en-US" dirty="0"/>
          </a:p>
        </p:txBody>
      </p:sp>
      <p:pic>
        <p:nvPicPr>
          <p:cNvPr id="5" name="Picture 4"/>
          <p:cNvPicPr>
            <a:picLocks noChangeAspect="1"/>
          </p:cNvPicPr>
          <p:nvPr/>
        </p:nvPicPr>
        <p:blipFill>
          <a:blip r:embed="rId2"/>
          <a:stretch>
            <a:fillRect/>
          </a:stretch>
        </p:blipFill>
        <p:spPr>
          <a:xfrm>
            <a:off x="838200" y="1050256"/>
            <a:ext cx="7460353" cy="5731544"/>
          </a:xfrm>
          <a:prstGeom prst="rect">
            <a:avLst/>
          </a:prstGeom>
        </p:spPr>
      </p:pic>
      <p:grpSp>
        <p:nvGrpSpPr>
          <p:cNvPr id="21" name="Group 20"/>
          <p:cNvGrpSpPr/>
          <p:nvPr/>
        </p:nvGrpSpPr>
        <p:grpSpPr>
          <a:xfrm>
            <a:off x="1096963" y="2260684"/>
            <a:ext cx="6904037" cy="4474205"/>
            <a:chOff x="1096963" y="2260684"/>
            <a:chExt cx="6904037" cy="4474205"/>
          </a:xfrm>
        </p:grpSpPr>
        <p:sp>
          <p:nvSpPr>
            <p:cNvPr id="8" name="TextBox 7"/>
            <p:cNvSpPr txBox="1"/>
            <p:nvPr/>
          </p:nvSpPr>
          <p:spPr>
            <a:xfrm>
              <a:off x="1096963" y="6019800"/>
              <a:ext cx="6904037" cy="715089"/>
            </a:xfrm>
            <a:prstGeom prst="roundRect">
              <a:avLst/>
            </a:prstGeom>
            <a:ln/>
          </p:spPr>
          <p:style>
            <a:lnRef idx="1">
              <a:schemeClr val="accent1"/>
            </a:lnRef>
            <a:fillRef idx="3">
              <a:schemeClr val="accent1"/>
            </a:fillRef>
            <a:effectRef idx="2">
              <a:schemeClr val="accent1"/>
            </a:effectRef>
            <a:fontRef idx="minor">
              <a:schemeClr val="lt1"/>
            </a:fontRef>
          </p:style>
          <p:txBody>
            <a:bodyPr wrap="square" rtlCol="0">
              <a:spAutoFit/>
            </a:bodyPr>
            <a:lstStyle/>
            <a:p>
              <a:r>
                <a:rPr lang="en-US" sz="1800" dirty="0" smtClean="0">
                  <a:effectLst>
                    <a:outerShdw blurRad="50800" dist="38100" dir="2700000" algn="tl" rotWithShape="0">
                      <a:prstClr val="black">
                        <a:alpha val="40000"/>
                      </a:prstClr>
                    </a:outerShdw>
                  </a:effectLst>
                  <a:latin typeface="Arial"/>
                  <a:cs typeface="Arial"/>
                </a:rPr>
                <a:t>Note: Venetian Blind schemas result in very simple code where all types and getter functions match XML element names</a:t>
              </a:r>
              <a:endParaRPr lang="en-US" sz="1800" dirty="0">
                <a:effectLst>
                  <a:outerShdw blurRad="50800" dist="38100" dir="2700000" algn="tl" rotWithShape="0">
                    <a:prstClr val="black">
                      <a:alpha val="40000"/>
                    </a:prstClr>
                  </a:outerShdw>
                </a:effectLst>
                <a:latin typeface="Arial"/>
                <a:cs typeface="Arial"/>
              </a:endParaRPr>
            </a:p>
          </p:txBody>
        </p:sp>
        <p:sp>
          <p:nvSpPr>
            <p:cNvPr id="9" name="Rounded Rectangle 8"/>
            <p:cNvSpPr/>
            <p:nvPr/>
          </p:nvSpPr>
          <p:spPr bwMode="auto">
            <a:xfrm>
              <a:off x="3591560" y="3449320"/>
              <a:ext cx="1371600" cy="152400"/>
            </a:xfrm>
            <a:prstGeom prst="roundRect">
              <a:avLst/>
            </a:prstGeom>
            <a:noFill/>
            <a:ln w="38100" cap="flat" cmpd="sng" algn="ctr">
              <a:solidFill>
                <a:srgbClr val="4F81BD"/>
              </a:solidFill>
              <a:prstDash val="solid"/>
              <a:round/>
              <a:headEnd type="none" w="med" len="med"/>
              <a:tailEnd type="triangle" w="med" len="lg"/>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sp>
          <p:nvSpPr>
            <p:cNvPr id="10" name="Rounded Rectangle 9"/>
            <p:cNvSpPr/>
            <p:nvPr/>
          </p:nvSpPr>
          <p:spPr bwMode="auto">
            <a:xfrm>
              <a:off x="1752600" y="3449320"/>
              <a:ext cx="1010920" cy="147320"/>
            </a:xfrm>
            <a:prstGeom prst="roundRect">
              <a:avLst/>
            </a:prstGeom>
            <a:noFill/>
            <a:ln w="38100" cap="flat" cmpd="sng" algn="ctr">
              <a:solidFill>
                <a:schemeClr val="accent1"/>
              </a:solidFill>
              <a:prstDash val="solid"/>
              <a:round/>
              <a:headEnd type="none" w="med" len="med"/>
              <a:tailEnd type="triangle" w="med" len="lg"/>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sp>
          <p:nvSpPr>
            <p:cNvPr id="13" name="Rectangle 12"/>
            <p:cNvSpPr/>
            <p:nvPr/>
          </p:nvSpPr>
          <p:spPr>
            <a:xfrm>
              <a:off x="5787095" y="3200400"/>
              <a:ext cx="1346655" cy="24622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a:spAutoFit/>
            </a:bodyPr>
            <a:lstStyle/>
            <a:p>
              <a:r>
                <a:rPr lang="en-US" sz="1000" dirty="0">
                  <a:latin typeface="Arial"/>
                  <a:cs typeface="Arial"/>
                </a:rPr>
                <a:t>&lt;</a:t>
              </a:r>
              <a:r>
                <a:rPr lang="en-US" sz="1000" dirty="0" err="1" smtClean="0">
                  <a:latin typeface="Arial"/>
                  <a:cs typeface="Arial"/>
                </a:rPr>
                <a:t>MessageIdentifier</a:t>
              </a:r>
              <a:r>
                <a:rPr lang="en-US" sz="1000" dirty="0" smtClean="0">
                  <a:latin typeface="Arial"/>
                  <a:cs typeface="Arial"/>
                </a:rPr>
                <a:t>&gt;</a:t>
              </a:r>
            </a:p>
          </p:txBody>
        </p:sp>
        <p:sp>
          <p:nvSpPr>
            <p:cNvPr id="16" name="Rounded Rectangle 15"/>
            <p:cNvSpPr/>
            <p:nvPr/>
          </p:nvSpPr>
          <p:spPr bwMode="auto">
            <a:xfrm>
              <a:off x="4159250" y="2518331"/>
              <a:ext cx="1606550" cy="148669"/>
            </a:xfrm>
            <a:prstGeom prst="roundRect">
              <a:avLst/>
            </a:prstGeom>
            <a:noFill/>
            <a:ln w="38100" cap="flat" cmpd="sng" algn="ctr">
              <a:solidFill>
                <a:srgbClr val="4F81BD"/>
              </a:solidFill>
              <a:prstDash val="solid"/>
              <a:round/>
              <a:headEnd type="none" w="med" len="med"/>
              <a:tailEnd type="triangle" w="med" len="lg"/>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sp>
          <p:nvSpPr>
            <p:cNvPr id="18" name="Bent Arrow 17"/>
            <p:cNvSpPr/>
            <p:nvPr/>
          </p:nvSpPr>
          <p:spPr bwMode="auto">
            <a:xfrm>
              <a:off x="1295400" y="2518331"/>
              <a:ext cx="381000" cy="2479040"/>
            </a:xfrm>
            <a:prstGeom prst="bentArrow">
              <a:avLst/>
            </a:prstGeom>
            <a:solidFill>
              <a:schemeClr val="accent1"/>
            </a:solidFill>
            <a:ln w="12700" cap="flat" cmpd="sng" algn="ctr">
              <a:solidFill>
                <a:schemeClr val="tx1"/>
              </a:solidFill>
              <a:prstDash val="solid"/>
              <a:round/>
              <a:headEnd type="none" w="med" len="med"/>
              <a:tailEnd type="triangle" w="med" len="lg"/>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sp>
          <p:nvSpPr>
            <p:cNvPr id="19" name="Bent Arrow 18"/>
            <p:cNvSpPr/>
            <p:nvPr/>
          </p:nvSpPr>
          <p:spPr bwMode="auto">
            <a:xfrm flipH="1">
              <a:off x="5867399" y="2498011"/>
              <a:ext cx="1904999" cy="2499360"/>
            </a:xfrm>
            <a:prstGeom prst="bentArrow">
              <a:avLst>
                <a:gd name="adj1" fmla="val 5000"/>
                <a:gd name="adj2" fmla="val 4108"/>
                <a:gd name="adj3" fmla="val 3914"/>
                <a:gd name="adj4" fmla="val 8094"/>
              </a:avLst>
            </a:prstGeom>
            <a:solidFill>
              <a:schemeClr val="accent1"/>
            </a:solidFill>
            <a:ln w="12700" cap="flat" cmpd="sng" algn="ctr">
              <a:solidFill>
                <a:schemeClr val="tx1"/>
              </a:solidFill>
              <a:prstDash val="solid"/>
              <a:round/>
              <a:headEnd type="none" w="med" len="med"/>
              <a:tailEnd type="triangle" w="med" len="lg"/>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sp>
          <p:nvSpPr>
            <p:cNvPr id="17" name="Rounded Rectangle 16"/>
            <p:cNvSpPr/>
            <p:nvPr/>
          </p:nvSpPr>
          <p:spPr bwMode="auto">
            <a:xfrm>
              <a:off x="1752600" y="2518331"/>
              <a:ext cx="1276350" cy="142319"/>
            </a:xfrm>
            <a:prstGeom prst="roundRect">
              <a:avLst/>
            </a:prstGeom>
            <a:noFill/>
            <a:ln w="38100" cap="flat" cmpd="sng" algn="ctr">
              <a:solidFill>
                <a:schemeClr val="accent1"/>
              </a:solidFill>
              <a:prstDash val="solid"/>
              <a:round/>
              <a:headEnd type="none" w="med" len="med"/>
              <a:tailEnd type="triangle" w="med" len="lg"/>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sp>
          <p:nvSpPr>
            <p:cNvPr id="20" name="Rectangle 19"/>
            <p:cNvSpPr/>
            <p:nvPr/>
          </p:nvSpPr>
          <p:spPr>
            <a:xfrm>
              <a:off x="6053839" y="2260684"/>
              <a:ext cx="1546216" cy="24622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a:spAutoFit/>
            </a:bodyPr>
            <a:lstStyle/>
            <a:p>
              <a:r>
                <a:rPr lang="en-US" sz="1000" dirty="0" smtClean="0">
                  <a:latin typeface="Arial"/>
                  <a:cs typeface="Arial"/>
                </a:rPr>
                <a:t>&lt;</a:t>
              </a:r>
              <a:r>
                <a:rPr lang="en-US" sz="1000" dirty="0" err="1" smtClean="0">
                  <a:latin typeface="Arial"/>
                  <a:cs typeface="Arial"/>
                </a:rPr>
                <a:t>ExerciseIdentification</a:t>
              </a:r>
              <a:r>
                <a:rPr lang="en-US" sz="1000" dirty="0" smtClean="0">
                  <a:latin typeface="Arial"/>
                  <a:cs typeface="Arial"/>
                </a:rPr>
                <a:t>&gt;</a:t>
              </a:r>
            </a:p>
          </p:txBody>
        </p:sp>
        <p:sp>
          <p:nvSpPr>
            <p:cNvPr id="11" name="Bent Arrow 10"/>
            <p:cNvSpPr/>
            <p:nvPr/>
          </p:nvSpPr>
          <p:spPr bwMode="auto">
            <a:xfrm>
              <a:off x="1295400" y="3449320"/>
              <a:ext cx="381000" cy="2479040"/>
            </a:xfrm>
            <a:prstGeom prst="bentArrow">
              <a:avLst/>
            </a:prstGeom>
            <a:solidFill>
              <a:schemeClr val="accent1"/>
            </a:solidFill>
            <a:ln w="12700" cap="flat" cmpd="sng" algn="ctr">
              <a:solidFill>
                <a:schemeClr val="tx1"/>
              </a:solidFill>
              <a:prstDash val="solid"/>
              <a:round/>
              <a:headEnd type="none" w="med" len="med"/>
              <a:tailEnd type="triangle" w="med" len="lg"/>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sp>
          <p:nvSpPr>
            <p:cNvPr id="12" name="Bent Arrow 11"/>
            <p:cNvSpPr/>
            <p:nvPr/>
          </p:nvSpPr>
          <p:spPr bwMode="auto">
            <a:xfrm flipH="1">
              <a:off x="5029200" y="3429000"/>
              <a:ext cx="2743200" cy="2499360"/>
            </a:xfrm>
            <a:prstGeom prst="bentArrow">
              <a:avLst>
                <a:gd name="adj1" fmla="val 4000"/>
                <a:gd name="adj2" fmla="val 4108"/>
                <a:gd name="adj3" fmla="val 3914"/>
                <a:gd name="adj4" fmla="val 8094"/>
              </a:avLst>
            </a:prstGeom>
            <a:solidFill>
              <a:schemeClr val="accent1"/>
            </a:solidFill>
            <a:ln w="12700" cap="flat" cmpd="sng" algn="ctr">
              <a:solidFill>
                <a:schemeClr val="tx1"/>
              </a:solidFill>
              <a:prstDash val="solid"/>
              <a:round/>
              <a:headEnd type="none" w="med" len="med"/>
              <a:tailEnd type="triangle" w="med" len="lg"/>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grpSp>
    </p:spTree>
    <p:extLst>
      <p:ext uri="{BB962C8B-B14F-4D97-AF65-F5344CB8AC3E}">
        <p14:creationId xmlns:p14="http://schemas.microsoft.com/office/powerpoint/2010/main" val="27172089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down)">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IDE Help with 2016 Schemas</a:t>
            </a:r>
            <a:br>
              <a:rPr lang="en-US" dirty="0" smtClean="0"/>
            </a:br>
            <a:endParaRPr lang="en-US" dirty="0"/>
          </a:p>
        </p:txBody>
      </p:sp>
      <p:pic>
        <p:nvPicPr>
          <p:cNvPr id="5" name="Picture 4"/>
          <p:cNvPicPr>
            <a:picLocks noChangeAspect="1"/>
          </p:cNvPicPr>
          <p:nvPr/>
        </p:nvPicPr>
        <p:blipFill>
          <a:blip r:embed="rId2"/>
          <a:stretch>
            <a:fillRect/>
          </a:stretch>
        </p:blipFill>
        <p:spPr>
          <a:xfrm>
            <a:off x="838200" y="1058975"/>
            <a:ext cx="7461504" cy="5722825"/>
          </a:xfrm>
          <a:prstGeom prst="rect">
            <a:avLst/>
          </a:prstGeom>
        </p:spPr>
      </p:pic>
      <p:sp>
        <p:nvSpPr>
          <p:cNvPr id="18" name="TextBox 17"/>
          <p:cNvSpPr txBox="1"/>
          <p:nvPr/>
        </p:nvSpPr>
        <p:spPr>
          <a:xfrm>
            <a:off x="304800" y="6096000"/>
            <a:ext cx="8610600" cy="715089"/>
          </a:xfrm>
          <a:prstGeom prst="roundRect">
            <a:avLst/>
          </a:prstGeom>
          <a:ln/>
        </p:spPr>
        <p:style>
          <a:lnRef idx="1">
            <a:schemeClr val="accent1"/>
          </a:lnRef>
          <a:fillRef idx="3">
            <a:schemeClr val="accent1"/>
          </a:fillRef>
          <a:effectRef idx="2">
            <a:schemeClr val="accent1"/>
          </a:effectRef>
          <a:fontRef idx="minor">
            <a:schemeClr val="lt1"/>
          </a:fontRef>
        </p:style>
        <p:txBody>
          <a:bodyPr wrap="square" rtlCol="0">
            <a:spAutoFit/>
          </a:bodyPr>
          <a:lstStyle/>
          <a:p>
            <a:r>
              <a:rPr lang="en-US" sz="1800" dirty="0" smtClean="0">
                <a:effectLst>
                  <a:outerShdw blurRad="50800" dist="38100" dir="2700000" algn="tl" rotWithShape="0">
                    <a:prstClr val="black">
                      <a:alpha val="40000"/>
                    </a:prstClr>
                  </a:outerShdw>
                </a:effectLst>
                <a:latin typeface="Arial"/>
                <a:cs typeface="Arial"/>
              </a:rPr>
              <a:t>IDE provides code completion and help finding all desired items in message. Makes it r</a:t>
            </a:r>
            <a:r>
              <a:rPr lang="en-US" sz="1800" dirty="0" smtClean="0">
                <a:effectLst>
                  <a:outerShdw blurRad="50800" dist="38100" dir="2700000" algn="tl" rotWithShape="0">
                    <a:prstClr val="black">
                      <a:alpha val="40000"/>
                    </a:prstClr>
                  </a:outerShdw>
                </a:effectLst>
                <a:latin typeface="Arial"/>
                <a:cs typeface="Arial"/>
              </a:rPr>
              <a:t>eally easy to write code without combing through schemas for names.</a:t>
            </a:r>
            <a:endParaRPr lang="en-US" sz="1800" dirty="0">
              <a:effectLst>
                <a:outerShdw blurRad="50800" dist="38100" dir="2700000" algn="tl" rotWithShape="0">
                  <a:prstClr val="black">
                    <a:alpha val="40000"/>
                  </a:prstClr>
                </a:outerShdw>
              </a:effectLst>
              <a:latin typeface="Arial"/>
              <a:cs typeface="Arial"/>
            </a:endParaRPr>
          </a:p>
        </p:txBody>
      </p:sp>
      <p:sp>
        <p:nvSpPr>
          <p:cNvPr id="19" name="Right Arrow 18"/>
          <p:cNvSpPr/>
          <p:nvPr/>
        </p:nvSpPr>
        <p:spPr bwMode="auto">
          <a:xfrm flipH="1">
            <a:off x="3429000" y="2057400"/>
            <a:ext cx="381000" cy="152400"/>
          </a:xfrm>
          <a:prstGeom prst="rightArrow">
            <a:avLst/>
          </a:prstGeom>
          <a:ln>
            <a:headEnd type="none" w="med" len="med"/>
            <a:tailEnd type="triangle" w="med" len="lg"/>
          </a:ln>
        </p:spPr>
        <p:style>
          <a:lnRef idx="2">
            <a:schemeClr val="accent1">
              <a:shade val="50000"/>
            </a:schemeClr>
          </a:lnRef>
          <a:fillRef idx="1">
            <a:schemeClr val="accent1"/>
          </a:fillRef>
          <a:effectRef idx="0">
            <a:schemeClr val="accent1"/>
          </a:effectRef>
          <a:fontRef idx="minor">
            <a:schemeClr val="lt1"/>
          </a:fontRef>
        </p:style>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sp>
        <p:nvSpPr>
          <p:cNvPr id="20" name="TextBox 19"/>
          <p:cNvSpPr txBox="1"/>
          <p:nvPr/>
        </p:nvSpPr>
        <p:spPr>
          <a:xfrm>
            <a:off x="3916300" y="1905000"/>
            <a:ext cx="4313300" cy="338554"/>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sz="1600" dirty="0" smtClean="0">
                <a:solidFill>
                  <a:schemeClr val="bg1"/>
                </a:solidFill>
                <a:latin typeface="Arial"/>
                <a:cs typeface="Arial"/>
              </a:rPr>
              <a:t>Typing partial name shows available matches</a:t>
            </a:r>
            <a:endParaRPr lang="en-US" sz="1600" dirty="0">
              <a:solidFill>
                <a:schemeClr val="bg1"/>
              </a:solidFill>
              <a:latin typeface="Arial"/>
              <a:cs typeface="Arial"/>
            </a:endParaRPr>
          </a:p>
        </p:txBody>
      </p:sp>
    </p:spTree>
    <p:extLst>
      <p:ext uri="{BB962C8B-B14F-4D97-AF65-F5344CB8AC3E}">
        <p14:creationId xmlns:p14="http://schemas.microsoft.com/office/powerpoint/2010/main" val="338315294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Impact of Typical Schema Change</a:t>
            </a:r>
            <a:br>
              <a:rPr lang="en-US" dirty="0" smtClean="0"/>
            </a:br>
            <a:endParaRPr lang="en-US" dirty="0"/>
          </a:p>
        </p:txBody>
      </p:sp>
      <p:pic>
        <p:nvPicPr>
          <p:cNvPr id="5" name="Picture 4"/>
          <p:cNvPicPr>
            <a:picLocks noChangeAspect="1"/>
          </p:cNvPicPr>
          <p:nvPr/>
        </p:nvPicPr>
        <p:blipFill>
          <a:blip r:embed="rId2"/>
          <a:stretch>
            <a:fillRect/>
          </a:stretch>
        </p:blipFill>
        <p:spPr>
          <a:xfrm>
            <a:off x="838200" y="1050256"/>
            <a:ext cx="7460353" cy="5731544"/>
          </a:xfrm>
          <a:prstGeom prst="rect">
            <a:avLst/>
          </a:prstGeom>
        </p:spPr>
      </p:pic>
      <p:sp>
        <p:nvSpPr>
          <p:cNvPr id="22" name="TextBox 21"/>
          <p:cNvSpPr txBox="1"/>
          <p:nvPr/>
        </p:nvSpPr>
        <p:spPr>
          <a:xfrm>
            <a:off x="228600" y="6096000"/>
            <a:ext cx="8686800" cy="715089"/>
          </a:xfrm>
          <a:prstGeom prst="roundRect">
            <a:avLst/>
          </a:prstGeom>
          <a:ln/>
        </p:spPr>
        <p:style>
          <a:lnRef idx="1">
            <a:schemeClr val="accent1"/>
          </a:lnRef>
          <a:fillRef idx="3">
            <a:schemeClr val="accent1"/>
          </a:fillRef>
          <a:effectRef idx="2">
            <a:schemeClr val="accent1"/>
          </a:effectRef>
          <a:fontRef idx="minor">
            <a:schemeClr val="lt1"/>
          </a:fontRef>
        </p:style>
        <p:txBody>
          <a:bodyPr wrap="square" rtlCol="0">
            <a:spAutoFit/>
          </a:bodyPr>
          <a:lstStyle/>
          <a:p>
            <a:r>
              <a:rPr lang="en-US" sz="1800" dirty="0" smtClean="0">
                <a:effectLst>
                  <a:outerShdw blurRad="50800" dist="38100" dir="2700000" algn="tl" rotWithShape="0">
                    <a:prstClr val="black">
                      <a:alpha val="40000"/>
                    </a:prstClr>
                  </a:outerShdw>
                </a:effectLst>
                <a:latin typeface="Arial"/>
                <a:cs typeface="Arial"/>
              </a:rPr>
              <a:t>Adding elements to schema generates no errors and requires no changes to code. Developer </a:t>
            </a:r>
            <a:r>
              <a:rPr lang="en-US" sz="1800" dirty="0" smtClean="0">
                <a:effectLst>
                  <a:outerShdw blurRad="50800" dist="38100" dir="2700000" algn="tl" rotWithShape="0">
                    <a:prstClr val="black">
                      <a:alpha val="40000"/>
                    </a:prstClr>
                  </a:outerShdw>
                </a:effectLst>
                <a:latin typeface="Arial"/>
                <a:cs typeface="Arial"/>
              </a:rPr>
              <a:t>can update code to use newly added elements</a:t>
            </a:r>
            <a:r>
              <a:rPr lang="en-US" sz="1800" dirty="0" smtClean="0">
                <a:effectLst>
                  <a:outerShdw blurRad="50800" dist="38100" dir="2700000" algn="tl" rotWithShape="0">
                    <a:prstClr val="black">
                      <a:alpha val="40000"/>
                    </a:prstClr>
                  </a:outerShdw>
                </a:effectLst>
                <a:latin typeface="Arial"/>
                <a:cs typeface="Arial"/>
              </a:rPr>
              <a:t> when and if needed.</a:t>
            </a:r>
            <a:endParaRPr lang="en-US" sz="1800" dirty="0">
              <a:effectLst>
                <a:outerShdw blurRad="50800" dist="38100" dir="2700000" algn="tl" rotWithShape="0">
                  <a:prstClr val="black">
                    <a:alpha val="40000"/>
                  </a:prstClr>
                </a:outerShdw>
              </a:effectLst>
              <a:latin typeface="Arial"/>
              <a:cs typeface="Arial"/>
            </a:endParaRPr>
          </a:p>
        </p:txBody>
      </p:sp>
    </p:spTree>
    <p:extLst>
      <p:ext uri="{BB962C8B-B14F-4D97-AF65-F5344CB8AC3E}">
        <p14:creationId xmlns:p14="http://schemas.microsoft.com/office/powerpoint/2010/main" val="398660757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Impact of NIEM Schema Change</a:t>
            </a:r>
            <a:br>
              <a:rPr lang="en-US" dirty="0" smtClean="0"/>
            </a:br>
            <a:endParaRPr lang="en-US" dirty="0"/>
          </a:p>
        </p:txBody>
      </p:sp>
      <p:pic>
        <p:nvPicPr>
          <p:cNvPr id="4" name="Picture 3"/>
          <p:cNvPicPr>
            <a:picLocks noChangeAspect="1"/>
          </p:cNvPicPr>
          <p:nvPr/>
        </p:nvPicPr>
        <p:blipFill>
          <a:blip r:embed="rId3"/>
          <a:stretch>
            <a:fillRect/>
          </a:stretch>
        </p:blipFill>
        <p:spPr>
          <a:xfrm>
            <a:off x="838200" y="1066800"/>
            <a:ext cx="7398385" cy="5701792"/>
          </a:xfrm>
          <a:prstGeom prst="rect">
            <a:avLst/>
          </a:prstGeom>
        </p:spPr>
      </p:pic>
      <p:sp>
        <p:nvSpPr>
          <p:cNvPr id="5" name="TextBox 4"/>
          <p:cNvSpPr txBox="1"/>
          <p:nvPr/>
        </p:nvSpPr>
        <p:spPr>
          <a:xfrm>
            <a:off x="304800" y="6096000"/>
            <a:ext cx="8610600" cy="715089"/>
          </a:xfrm>
          <a:prstGeom prst="roundRect">
            <a:avLst/>
          </a:prstGeom>
          <a:ln/>
        </p:spPr>
        <p:style>
          <a:lnRef idx="1">
            <a:schemeClr val="accent1"/>
          </a:lnRef>
          <a:fillRef idx="3">
            <a:schemeClr val="accent1"/>
          </a:fillRef>
          <a:effectRef idx="2">
            <a:schemeClr val="accent1"/>
          </a:effectRef>
          <a:fontRef idx="minor">
            <a:schemeClr val="lt1"/>
          </a:fontRef>
        </p:style>
        <p:txBody>
          <a:bodyPr wrap="square" rtlCol="0">
            <a:spAutoFit/>
          </a:bodyPr>
          <a:lstStyle/>
          <a:p>
            <a:r>
              <a:rPr lang="en-US" sz="1800" dirty="0" smtClean="0">
                <a:effectLst>
                  <a:outerShdw blurRad="50800" dist="38100" dir="2700000" algn="tl" rotWithShape="0">
                    <a:prstClr val="black">
                      <a:alpha val="40000"/>
                    </a:prstClr>
                  </a:outerShdw>
                </a:effectLst>
                <a:latin typeface="Arial"/>
                <a:cs typeface="Arial"/>
              </a:rPr>
              <a:t>Updating to NIEM schemas results in many errors. </a:t>
            </a:r>
            <a:r>
              <a:rPr lang="en-US" sz="1800" dirty="0" smtClean="0">
                <a:effectLst>
                  <a:outerShdw blurRad="50800" dist="38100" dir="2700000" algn="tl" rotWithShape="0">
                    <a:prstClr val="black">
                      <a:alpha val="40000"/>
                    </a:prstClr>
                  </a:outerShdw>
                </a:effectLst>
                <a:latin typeface="Arial"/>
                <a:cs typeface="Arial"/>
              </a:rPr>
              <a:t>All the </a:t>
            </a:r>
            <a:r>
              <a:rPr lang="en-US" sz="1800" dirty="0" smtClean="0">
                <a:effectLst>
                  <a:outerShdw blurRad="50800" dist="38100" dir="2700000" algn="tl" rotWithShape="0">
                    <a:prstClr val="black">
                      <a:alpha val="40000"/>
                    </a:prstClr>
                  </a:outerShdw>
                </a:effectLst>
                <a:latin typeface="Arial"/>
                <a:cs typeface="Arial"/>
              </a:rPr>
              <a:t>existing types and getters for messages, segments and sets </a:t>
            </a:r>
            <a:r>
              <a:rPr lang="en-US" sz="1800" dirty="0" smtClean="0">
                <a:effectLst>
                  <a:outerShdw blurRad="50800" dist="38100" dir="2700000" algn="tl" rotWithShape="0">
                    <a:prstClr val="black">
                      <a:alpha val="40000"/>
                    </a:prstClr>
                  </a:outerShdw>
                </a:effectLst>
                <a:latin typeface="Arial"/>
                <a:cs typeface="Arial"/>
              </a:rPr>
              <a:t>no longer work </a:t>
            </a:r>
            <a:r>
              <a:rPr lang="en-US" sz="1800" dirty="0" smtClean="0">
                <a:effectLst>
                  <a:outerShdw blurRad="50800" dist="38100" dir="2700000" algn="tl" rotWithShape="0">
                    <a:prstClr val="black">
                      <a:alpha val="40000"/>
                    </a:prstClr>
                  </a:outerShdw>
                </a:effectLst>
                <a:latin typeface="Arial"/>
                <a:cs typeface="Arial"/>
              </a:rPr>
              <a:t>due to name changes. </a:t>
            </a:r>
            <a:endParaRPr lang="en-US" sz="1800" dirty="0">
              <a:effectLst>
                <a:outerShdw blurRad="50800" dist="38100" dir="2700000" algn="tl" rotWithShape="0">
                  <a:prstClr val="black">
                    <a:alpha val="40000"/>
                  </a:prstClr>
                </a:outerShdw>
              </a:effectLst>
              <a:latin typeface="Arial"/>
              <a:cs typeface="Arial"/>
            </a:endParaRPr>
          </a:p>
        </p:txBody>
      </p:sp>
      <p:sp>
        <p:nvSpPr>
          <p:cNvPr id="18" name="Right Arrow 17"/>
          <p:cNvSpPr/>
          <p:nvPr/>
        </p:nvSpPr>
        <p:spPr bwMode="auto">
          <a:xfrm>
            <a:off x="381000" y="1686560"/>
            <a:ext cx="381000" cy="152400"/>
          </a:xfrm>
          <a:prstGeom prst="rightArrow">
            <a:avLst/>
          </a:prstGeom>
          <a:ln>
            <a:headEnd type="none" w="med" len="med"/>
            <a:tailEnd type="triangle" w="med" len="lg"/>
          </a:ln>
        </p:spPr>
        <p:style>
          <a:lnRef idx="2">
            <a:schemeClr val="accent2">
              <a:shade val="50000"/>
            </a:schemeClr>
          </a:lnRef>
          <a:fillRef idx="1">
            <a:schemeClr val="accent2"/>
          </a:fillRef>
          <a:effectRef idx="0">
            <a:schemeClr val="accent2"/>
          </a:effectRef>
          <a:fontRef idx="minor">
            <a:schemeClr val="lt1"/>
          </a:fontRef>
        </p:style>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sp>
        <p:nvSpPr>
          <p:cNvPr id="19" name="Right Arrow 18"/>
          <p:cNvSpPr/>
          <p:nvPr/>
        </p:nvSpPr>
        <p:spPr bwMode="auto">
          <a:xfrm>
            <a:off x="381000" y="1981200"/>
            <a:ext cx="381000" cy="152400"/>
          </a:xfrm>
          <a:prstGeom prst="rightArrow">
            <a:avLst/>
          </a:prstGeom>
          <a:ln>
            <a:headEnd type="none" w="med" len="med"/>
            <a:tailEnd type="triangle" w="med" len="lg"/>
          </a:ln>
        </p:spPr>
        <p:style>
          <a:lnRef idx="2">
            <a:schemeClr val="accent2">
              <a:shade val="50000"/>
            </a:schemeClr>
          </a:lnRef>
          <a:fillRef idx="1">
            <a:schemeClr val="accent2"/>
          </a:fillRef>
          <a:effectRef idx="0">
            <a:schemeClr val="accent2"/>
          </a:effectRef>
          <a:fontRef idx="minor">
            <a:schemeClr val="lt1"/>
          </a:fontRef>
        </p:style>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sp>
        <p:nvSpPr>
          <p:cNvPr id="20" name="Right Arrow 19"/>
          <p:cNvSpPr/>
          <p:nvPr/>
        </p:nvSpPr>
        <p:spPr bwMode="auto">
          <a:xfrm>
            <a:off x="381000" y="2590800"/>
            <a:ext cx="381000" cy="152400"/>
          </a:xfrm>
          <a:prstGeom prst="rightArrow">
            <a:avLst/>
          </a:prstGeom>
          <a:ln>
            <a:headEnd type="none" w="med" len="med"/>
            <a:tailEnd type="triangle" w="med" len="lg"/>
          </a:ln>
        </p:spPr>
        <p:style>
          <a:lnRef idx="2">
            <a:schemeClr val="accent2">
              <a:shade val="50000"/>
            </a:schemeClr>
          </a:lnRef>
          <a:fillRef idx="1">
            <a:schemeClr val="accent2"/>
          </a:fillRef>
          <a:effectRef idx="0">
            <a:schemeClr val="accent2"/>
          </a:effectRef>
          <a:fontRef idx="minor">
            <a:schemeClr val="lt1"/>
          </a:fontRef>
        </p:style>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sp>
        <p:nvSpPr>
          <p:cNvPr id="21" name="Right Arrow 20"/>
          <p:cNvSpPr/>
          <p:nvPr/>
        </p:nvSpPr>
        <p:spPr bwMode="auto">
          <a:xfrm>
            <a:off x="381000" y="3505200"/>
            <a:ext cx="381000" cy="152400"/>
          </a:xfrm>
          <a:prstGeom prst="rightArrow">
            <a:avLst/>
          </a:prstGeom>
          <a:ln>
            <a:headEnd type="none" w="med" len="med"/>
            <a:tailEnd type="triangle" w="med" len="lg"/>
          </a:ln>
        </p:spPr>
        <p:style>
          <a:lnRef idx="2">
            <a:schemeClr val="accent2">
              <a:shade val="50000"/>
            </a:schemeClr>
          </a:lnRef>
          <a:fillRef idx="1">
            <a:schemeClr val="accent2"/>
          </a:fillRef>
          <a:effectRef idx="0">
            <a:schemeClr val="accent2"/>
          </a:effectRef>
          <a:fontRef idx="minor">
            <a:schemeClr val="lt1"/>
          </a:fontRef>
        </p:style>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sp>
        <p:nvSpPr>
          <p:cNvPr id="22" name="Right Arrow 21"/>
          <p:cNvSpPr/>
          <p:nvPr/>
        </p:nvSpPr>
        <p:spPr bwMode="auto">
          <a:xfrm>
            <a:off x="381000" y="5486400"/>
            <a:ext cx="381000" cy="152400"/>
          </a:xfrm>
          <a:prstGeom prst="rightArrow">
            <a:avLst/>
          </a:prstGeom>
          <a:ln>
            <a:headEnd type="none" w="med" len="med"/>
            <a:tailEnd type="triangle" w="med" len="lg"/>
          </a:ln>
        </p:spPr>
        <p:style>
          <a:lnRef idx="2">
            <a:schemeClr val="accent2">
              <a:shade val="50000"/>
            </a:schemeClr>
          </a:lnRef>
          <a:fillRef idx="1">
            <a:schemeClr val="accent2"/>
          </a:fillRef>
          <a:effectRef idx="0">
            <a:schemeClr val="accent2"/>
          </a:effectRef>
          <a:fontRef idx="minor">
            <a:schemeClr val="lt1"/>
          </a:fontRef>
        </p:style>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sp>
        <p:nvSpPr>
          <p:cNvPr id="23" name="Right Arrow 22"/>
          <p:cNvSpPr/>
          <p:nvPr/>
        </p:nvSpPr>
        <p:spPr bwMode="auto">
          <a:xfrm>
            <a:off x="381000" y="5775960"/>
            <a:ext cx="381000" cy="152400"/>
          </a:xfrm>
          <a:prstGeom prst="rightArrow">
            <a:avLst/>
          </a:prstGeom>
          <a:ln>
            <a:headEnd type="none" w="med" len="med"/>
            <a:tailEnd type="triangle" w="med" len="lg"/>
          </a:ln>
        </p:spPr>
        <p:style>
          <a:lnRef idx="2">
            <a:schemeClr val="accent2">
              <a:shade val="50000"/>
            </a:schemeClr>
          </a:lnRef>
          <a:fillRef idx="1">
            <a:schemeClr val="accent2"/>
          </a:fillRef>
          <a:effectRef idx="0">
            <a:schemeClr val="accent2"/>
          </a:effectRef>
          <a:fontRef idx="minor">
            <a:schemeClr val="lt1"/>
          </a:fontRef>
        </p:style>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sp>
        <p:nvSpPr>
          <p:cNvPr id="24" name="Right Arrow 23"/>
          <p:cNvSpPr/>
          <p:nvPr/>
        </p:nvSpPr>
        <p:spPr bwMode="auto">
          <a:xfrm flipH="1">
            <a:off x="8305800" y="1534160"/>
            <a:ext cx="381000" cy="152400"/>
          </a:xfrm>
          <a:prstGeom prst="rightArrow">
            <a:avLst/>
          </a:prstGeom>
          <a:ln>
            <a:headEnd type="none" w="med" len="med"/>
            <a:tailEnd type="triangle" w="med" len="lg"/>
          </a:ln>
        </p:spPr>
        <p:style>
          <a:lnRef idx="2">
            <a:schemeClr val="accent2">
              <a:shade val="50000"/>
            </a:schemeClr>
          </a:lnRef>
          <a:fillRef idx="1">
            <a:schemeClr val="accent2"/>
          </a:fillRef>
          <a:effectRef idx="0">
            <a:schemeClr val="accent2"/>
          </a:effectRef>
          <a:fontRef idx="minor">
            <a:schemeClr val="lt1"/>
          </a:fontRef>
        </p:style>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sp>
        <p:nvSpPr>
          <p:cNvPr id="25" name="Right Arrow 24"/>
          <p:cNvSpPr/>
          <p:nvPr/>
        </p:nvSpPr>
        <p:spPr bwMode="auto">
          <a:xfrm flipH="1">
            <a:off x="8305800" y="1686560"/>
            <a:ext cx="381000" cy="152400"/>
          </a:xfrm>
          <a:prstGeom prst="rightArrow">
            <a:avLst/>
          </a:prstGeom>
          <a:ln>
            <a:headEnd type="none" w="med" len="med"/>
            <a:tailEnd type="triangle" w="med" len="lg"/>
          </a:ln>
        </p:spPr>
        <p:style>
          <a:lnRef idx="2">
            <a:schemeClr val="accent2">
              <a:shade val="50000"/>
            </a:schemeClr>
          </a:lnRef>
          <a:fillRef idx="1">
            <a:schemeClr val="accent2"/>
          </a:fillRef>
          <a:effectRef idx="0">
            <a:schemeClr val="accent2"/>
          </a:effectRef>
          <a:fontRef idx="minor">
            <a:schemeClr val="lt1"/>
          </a:fontRef>
        </p:style>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sp>
        <p:nvSpPr>
          <p:cNvPr id="26" name="Right Arrow 25"/>
          <p:cNvSpPr/>
          <p:nvPr/>
        </p:nvSpPr>
        <p:spPr bwMode="auto">
          <a:xfrm flipH="1">
            <a:off x="8305800" y="1828800"/>
            <a:ext cx="381000" cy="152400"/>
          </a:xfrm>
          <a:prstGeom prst="rightArrow">
            <a:avLst/>
          </a:prstGeom>
          <a:ln>
            <a:headEnd type="none" w="med" len="med"/>
            <a:tailEnd type="triangle" w="med" len="lg"/>
          </a:ln>
        </p:spPr>
        <p:style>
          <a:lnRef idx="2">
            <a:schemeClr val="accent2">
              <a:shade val="50000"/>
            </a:schemeClr>
          </a:lnRef>
          <a:fillRef idx="1">
            <a:schemeClr val="accent2"/>
          </a:fillRef>
          <a:effectRef idx="0">
            <a:schemeClr val="accent2"/>
          </a:effectRef>
          <a:fontRef idx="minor">
            <a:schemeClr val="lt1"/>
          </a:fontRef>
        </p:style>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sp>
        <p:nvSpPr>
          <p:cNvPr id="27" name="Right Arrow 26"/>
          <p:cNvSpPr/>
          <p:nvPr/>
        </p:nvSpPr>
        <p:spPr bwMode="auto">
          <a:xfrm flipH="1">
            <a:off x="8305800" y="2590800"/>
            <a:ext cx="381000" cy="152400"/>
          </a:xfrm>
          <a:prstGeom prst="rightArrow">
            <a:avLst/>
          </a:prstGeom>
          <a:ln>
            <a:headEnd type="none" w="med" len="med"/>
            <a:tailEnd type="triangle" w="med" len="lg"/>
          </a:ln>
        </p:spPr>
        <p:style>
          <a:lnRef idx="2">
            <a:schemeClr val="accent2">
              <a:shade val="50000"/>
            </a:schemeClr>
          </a:lnRef>
          <a:fillRef idx="1">
            <a:schemeClr val="accent2"/>
          </a:fillRef>
          <a:effectRef idx="0">
            <a:schemeClr val="accent2"/>
          </a:effectRef>
          <a:fontRef idx="minor">
            <a:schemeClr val="lt1"/>
          </a:fontRef>
        </p:style>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sp>
        <p:nvSpPr>
          <p:cNvPr id="28" name="Right Arrow 27"/>
          <p:cNvSpPr/>
          <p:nvPr/>
        </p:nvSpPr>
        <p:spPr bwMode="auto">
          <a:xfrm flipH="1">
            <a:off x="8305800" y="2819400"/>
            <a:ext cx="381000" cy="152400"/>
          </a:xfrm>
          <a:prstGeom prst="rightArrow">
            <a:avLst/>
          </a:prstGeom>
          <a:ln>
            <a:headEnd type="none" w="med" len="med"/>
            <a:tailEnd type="triangle" w="med" len="lg"/>
          </a:ln>
        </p:spPr>
        <p:style>
          <a:lnRef idx="2">
            <a:schemeClr val="accent2">
              <a:shade val="50000"/>
            </a:schemeClr>
          </a:lnRef>
          <a:fillRef idx="1">
            <a:schemeClr val="accent2"/>
          </a:fillRef>
          <a:effectRef idx="0">
            <a:schemeClr val="accent2"/>
          </a:effectRef>
          <a:fontRef idx="minor">
            <a:schemeClr val="lt1"/>
          </a:fontRef>
        </p:style>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sp>
        <p:nvSpPr>
          <p:cNvPr id="29" name="Right Arrow 28"/>
          <p:cNvSpPr/>
          <p:nvPr/>
        </p:nvSpPr>
        <p:spPr bwMode="auto">
          <a:xfrm flipH="1">
            <a:off x="8305800" y="3088640"/>
            <a:ext cx="381000" cy="152400"/>
          </a:xfrm>
          <a:prstGeom prst="rightArrow">
            <a:avLst/>
          </a:prstGeom>
          <a:ln>
            <a:headEnd type="none" w="med" len="med"/>
            <a:tailEnd type="triangle" w="med" len="lg"/>
          </a:ln>
        </p:spPr>
        <p:style>
          <a:lnRef idx="2">
            <a:schemeClr val="accent2">
              <a:shade val="50000"/>
            </a:schemeClr>
          </a:lnRef>
          <a:fillRef idx="1">
            <a:schemeClr val="accent2"/>
          </a:fillRef>
          <a:effectRef idx="0">
            <a:schemeClr val="accent2"/>
          </a:effectRef>
          <a:fontRef idx="minor">
            <a:schemeClr val="lt1"/>
          </a:fontRef>
        </p:style>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sp>
        <p:nvSpPr>
          <p:cNvPr id="30" name="Right Arrow 29"/>
          <p:cNvSpPr/>
          <p:nvPr/>
        </p:nvSpPr>
        <p:spPr bwMode="auto">
          <a:xfrm flipH="1">
            <a:off x="8305800" y="3657600"/>
            <a:ext cx="381000" cy="152400"/>
          </a:xfrm>
          <a:prstGeom prst="rightArrow">
            <a:avLst/>
          </a:prstGeom>
          <a:ln>
            <a:headEnd type="none" w="med" len="med"/>
            <a:tailEnd type="triangle" w="med" len="lg"/>
          </a:ln>
        </p:spPr>
        <p:style>
          <a:lnRef idx="2">
            <a:schemeClr val="accent2">
              <a:shade val="50000"/>
            </a:schemeClr>
          </a:lnRef>
          <a:fillRef idx="1">
            <a:schemeClr val="accent2"/>
          </a:fillRef>
          <a:effectRef idx="0">
            <a:schemeClr val="accent2"/>
          </a:effectRef>
          <a:fontRef idx="minor">
            <a:schemeClr val="lt1"/>
          </a:fontRef>
        </p:style>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sp>
        <p:nvSpPr>
          <p:cNvPr id="31" name="Right Arrow 30"/>
          <p:cNvSpPr/>
          <p:nvPr/>
        </p:nvSpPr>
        <p:spPr bwMode="auto">
          <a:xfrm flipH="1">
            <a:off x="8305800" y="3810000"/>
            <a:ext cx="381000" cy="152400"/>
          </a:xfrm>
          <a:prstGeom prst="rightArrow">
            <a:avLst/>
          </a:prstGeom>
          <a:ln>
            <a:headEnd type="none" w="med" len="med"/>
            <a:tailEnd type="triangle" w="med" len="lg"/>
          </a:ln>
        </p:spPr>
        <p:style>
          <a:lnRef idx="2">
            <a:schemeClr val="accent2">
              <a:shade val="50000"/>
            </a:schemeClr>
          </a:lnRef>
          <a:fillRef idx="1">
            <a:schemeClr val="accent2"/>
          </a:fillRef>
          <a:effectRef idx="0">
            <a:schemeClr val="accent2"/>
          </a:effectRef>
          <a:fontRef idx="minor">
            <a:schemeClr val="lt1"/>
          </a:fontRef>
        </p:style>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sp>
        <p:nvSpPr>
          <p:cNvPr id="32" name="Right Arrow 31"/>
          <p:cNvSpPr/>
          <p:nvPr/>
        </p:nvSpPr>
        <p:spPr bwMode="auto">
          <a:xfrm flipH="1">
            <a:off x="8305800" y="4373880"/>
            <a:ext cx="381000" cy="152400"/>
          </a:xfrm>
          <a:prstGeom prst="rightArrow">
            <a:avLst/>
          </a:prstGeom>
          <a:ln>
            <a:headEnd type="none" w="med" len="med"/>
            <a:tailEnd type="triangle" w="med" len="lg"/>
          </a:ln>
        </p:spPr>
        <p:style>
          <a:lnRef idx="2">
            <a:schemeClr val="accent2">
              <a:shade val="50000"/>
            </a:schemeClr>
          </a:lnRef>
          <a:fillRef idx="1">
            <a:schemeClr val="accent2"/>
          </a:fillRef>
          <a:effectRef idx="0">
            <a:schemeClr val="accent2"/>
          </a:effectRef>
          <a:fontRef idx="minor">
            <a:schemeClr val="lt1"/>
          </a:fontRef>
        </p:style>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sp>
        <p:nvSpPr>
          <p:cNvPr id="33" name="Right Arrow 32"/>
          <p:cNvSpPr/>
          <p:nvPr/>
        </p:nvSpPr>
        <p:spPr bwMode="auto">
          <a:xfrm flipH="1">
            <a:off x="8305800" y="4572000"/>
            <a:ext cx="381000" cy="152400"/>
          </a:xfrm>
          <a:prstGeom prst="rightArrow">
            <a:avLst/>
          </a:prstGeom>
          <a:ln>
            <a:headEnd type="none" w="med" len="med"/>
            <a:tailEnd type="triangle" w="med" len="lg"/>
          </a:ln>
        </p:spPr>
        <p:style>
          <a:lnRef idx="2">
            <a:schemeClr val="accent2">
              <a:shade val="50000"/>
            </a:schemeClr>
          </a:lnRef>
          <a:fillRef idx="1">
            <a:schemeClr val="accent2"/>
          </a:fillRef>
          <a:effectRef idx="0">
            <a:schemeClr val="accent2"/>
          </a:effectRef>
          <a:fontRef idx="minor">
            <a:schemeClr val="lt1"/>
          </a:fontRef>
        </p:style>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sp>
        <p:nvSpPr>
          <p:cNvPr id="34" name="Right Arrow 33"/>
          <p:cNvSpPr/>
          <p:nvPr/>
        </p:nvSpPr>
        <p:spPr bwMode="auto">
          <a:xfrm flipH="1">
            <a:off x="8305800" y="4953000"/>
            <a:ext cx="381000" cy="152400"/>
          </a:xfrm>
          <a:prstGeom prst="rightArrow">
            <a:avLst/>
          </a:prstGeom>
          <a:ln>
            <a:headEnd type="none" w="med" len="med"/>
            <a:tailEnd type="triangle" w="med" len="lg"/>
          </a:ln>
        </p:spPr>
        <p:style>
          <a:lnRef idx="2">
            <a:schemeClr val="accent2">
              <a:shade val="50000"/>
            </a:schemeClr>
          </a:lnRef>
          <a:fillRef idx="1">
            <a:schemeClr val="accent2"/>
          </a:fillRef>
          <a:effectRef idx="0">
            <a:schemeClr val="accent2"/>
          </a:effectRef>
          <a:fontRef idx="minor">
            <a:schemeClr val="lt1"/>
          </a:fontRef>
        </p:style>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sp>
        <p:nvSpPr>
          <p:cNvPr id="35" name="Right Arrow 34"/>
          <p:cNvSpPr/>
          <p:nvPr/>
        </p:nvSpPr>
        <p:spPr bwMode="auto">
          <a:xfrm flipH="1">
            <a:off x="8305800" y="5105400"/>
            <a:ext cx="381000" cy="152400"/>
          </a:xfrm>
          <a:prstGeom prst="rightArrow">
            <a:avLst/>
          </a:prstGeom>
          <a:ln>
            <a:headEnd type="none" w="med" len="med"/>
            <a:tailEnd type="triangle" w="med" len="lg"/>
          </a:ln>
        </p:spPr>
        <p:style>
          <a:lnRef idx="2">
            <a:schemeClr val="accent2">
              <a:shade val="50000"/>
            </a:schemeClr>
          </a:lnRef>
          <a:fillRef idx="1">
            <a:schemeClr val="accent2"/>
          </a:fillRef>
          <a:effectRef idx="0">
            <a:schemeClr val="accent2"/>
          </a:effectRef>
          <a:fontRef idx="minor">
            <a:schemeClr val="lt1"/>
          </a:fontRef>
        </p:style>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sp>
        <p:nvSpPr>
          <p:cNvPr id="36" name="Right Arrow 35"/>
          <p:cNvSpPr/>
          <p:nvPr/>
        </p:nvSpPr>
        <p:spPr bwMode="auto">
          <a:xfrm flipH="1">
            <a:off x="8305800" y="5562600"/>
            <a:ext cx="381000" cy="152400"/>
          </a:xfrm>
          <a:prstGeom prst="rightArrow">
            <a:avLst/>
          </a:prstGeom>
          <a:ln>
            <a:headEnd type="none" w="med" len="med"/>
            <a:tailEnd type="triangle" w="med" len="lg"/>
          </a:ln>
        </p:spPr>
        <p:style>
          <a:lnRef idx="2">
            <a:schemeClr val="accent2">
              <a:shade val="50000"/>
            </a:schemeClr>
          </a:lnRef>
          <a:fillRef idx="1">
            <a:schemeClr val="accent2"/>
          </a:fillRef>
          <a:effectRef idx="0">
            <a:schemeClr val="accent2"/>
          </a:effectRef>
          <a:fontRef idx="minor">
            <a:schemeClr val="lt1"/>
          </a:fontRef>
        </p:style>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sp>
        <p:nvSpPr>
          <p:cNvPr id="37" name="Right Arrow 36"/>
          <p:cNvSpPr/>
          <p:nvPr/>
        </p:nvSpPr>
        <p:spPr bwMode="auto">
          <a:xfrm flipH="1">
            <a:off x="8305800" y="5867400"/>
            <a:ext cx="381000" cy="152400"/>
          </a:xfrm>
          <a:prstGeom prst="rightArrow">
            <a:avLst/>
          </a:prstGeom>
          <a:ln>
            <a:headEnd type="none" w="med" len="med"/>
            <a:tailEnd type="triangle" w="med" len="lg"/>
          </a:ln>
        </p:spPr>
        <p:style>
          <a:lnRef idx="2">
            <a:schemeClr val="accent2">
              <a:shade val="50000"/>
            </a:schemeClr>
          </a:lnRef>
          <a:fillRef idx="1">
            <a:schemeClr val="accent2"/>
          </a:fillRef>
          <a:effectRef idx="0">
            <a:schemeClr val="accent2"/>
          </a:effectRef>
          <a:fontRef idx="minor">
            <a:schemeClr val="lt1"/>
          </a:fontRef>
        </p:style>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spTree>
    <p:extLst>
      <p:ext uri="{BB962C8B-B14F-4D97-AF65-F5344CB8AC3E}">
        <p14:creationId xmlns:p14="http://schemas.microsoft.com/office/powerpoint/2010/main" val="143639766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18"/>
                                        </p:tgtEl>
                                        <p:attrNameLst>
                                          <p:attrName>style.visibility</p:attrName>
                                        </p:attrNameLst>
                                      </p:cBhvr>
                                      <p:to>
                                        <p:strVal val="visible"/>
                                      </p:to>
                                    </p:set>
                                    <p:anim calcmode="lin" valueType="num">
                                      <p:cBhvr additive="base">
                                        <p:cTn id="11" dur="100" fill="hold"/>
                                        <p:tgtEl>
                                          <p:spTgt spid="18"/>
                                        </p:tgtEl>
                                        <p:attrNameLst>
                                          <p:attrName>ppt_x</p:attrName>
                                        </p:attrNameLst>
                                      </p:cBhvr>
                                      <p:tavLst>
                                        <p:tav tm="0">
                                          <p:val>
                                            <p:strVal val="0-#ppt_w/2"/>
                                          </p:val>
                                        </p:tav>
                                        <p:tav tm="100000">
                                          <p:val>
                                            <p:strVal val="#ppt_x"/>
                                          </p:val>
                                        </p:tav>
                                      </p:tavLst>
                                    </p:anim>
                                    <p:anim calcmode="lin" valueType="num">
                                      <p:cBhvr additive="base">
                                        <p:cTn id="12" dur="100" fill="hold"/>
                                        <p:tgtEl>
                                          <p:spTgt spid="18"/>
                                        </p:tgtEl>
                                        <p:attrNameLst>
                                          <p:attrName>ppt_y</p:attrName>
                                        </p:attrNameLst>
                                      </p:cBhvr>
                                      <p:tavLst>
                                        <p:tav tm="0">
                                          <p:val>
                                            <p:strVal val="#ppt_y"/>
                                          </p:val>
                                        </p:tav>
                                        <p:tav tm="100000">
                                          <p:val>
                                            <p:strVal val="#ppt_y"/>
                                          </p:val>
                                        </p:tav>
                                      </p:tavLst>
                                    </p:anim>
                                  </p:childTnLst>
                                </p:cTn>
                              </p:par>
                            </p:childTnLst>
                          </p:cTn>
                        </p:par>
                        <p:par>
                          <p:cTn id="13" fill="hold">
                            <p:stCondLst>
                              <p:cond delay="600"/>
                            </p:stCondLst>
                            <p:childTnLst>
                              <p:par>
                                <p:cTn id="14" presetID="2" presetClass="entr" presetSubtype="8" fill="hold" grpId="0" nodeType="afterEffect">
                                  <p:stCondLst>
                                    <p:cond delay="0"/>
                                  </p:stCondLst>
                                  <p:childTnLst>
                                    <p:set>
                                      <p:cBhvr>
                                        <p:cTn id="15" dur="1" fill="hold">
                                          <p:stCondLst>
                                            <p:cond delay="0"/>
                                          </p:stCondLst>
                                        </p:cTn>
                                        <p:tgtEl>
                                          <p:spTgt spid="19"/>
                                        </p:tgtEl>
                                        <p:attrNameLst>
                                          <p:attrName>style.visibility</p:attrName>
                                        </p:attrNameLst>
                                      </p:cBhvr>
                                      <p:to>
                                        <p:strVal val="visible"/>
                                      </p:to>
                                    </p:set>
                                    <p:anim calcmode="lin" valueType="num">
                                      <p:cBhvr additive="base">
                                        <p:cTn id="16" dur="100" fill="hold"/>
                                        <p:tgtEl>
                                          <p:spTgt spid="19"/>
                                        </p:tgtEl>
                                        <p:attrNameLst>
                                          <p:attrName>ppt_x</p:attrName>
                                        </p:attrNameLst>
                                      </p:cBhvr>
                                      <p:tavLst>
                                        <p:tav tm="0">
                                          <p:val>
                                            <p:strVal val="0-#ppt_w/2"/>
                                          </p:val>
                                        </p:tav>
                                        <p:tav tm="100000">
                                          <p:val>
                                            <p:strVal val="#ppt_x"/>
                                          </p:val>
                                        </p:tav>
                                      </p:tavLst>
                                    </p:anim>
                                    <p:anim calcmode="lin" valueType="num">
                                      <p:cBhvr additive="base">
                                        <p:cTn id="17" dur="100" fill="hold"/>
                                        <p:tgtEl>
                                          <p:spTgt spid="19"/>
                                        </p:tgtEl>
                                        <p:attrNameLst>
                                          <p:attrName>ppt_y</p:attrName>
                                        </p:attrNameLst>
                                      </p:cBhvr>
                                      <p:tavLst>
                                        <p:tav tm="0">
                                          <p:val>
                                            <p:strVal val="#ppt_y"/>
                                          </p:val>
                                        </p:tav>
                                        <p:tav tm="100000">
                                          <p:val>
                                            <p:strVal val="#ppt_y"/>
                                          </p:val>
                                        </p:tav>
                                      </p:tavLst>
                                    </p:anim>
                                  </p:childTnLst>
                                </p:cTn>
                              </p:par>
                            </p:childTnLst>
                          </p:cTn>
                        </p:par>
                        <p:par>
                          <p:cTn id="18" fill="hold">
                            <p:stCondLst>
                              <p:cond delay="700"/>
                            </p:stCondLst>
                            <p:childTnLst>
                              <p:par>
                                <p:cTn id="19" presetID="2" presetClass="entr" presetSubtype="8" fill="hold" grpId="0" nodeType="afterEffect">
                                  <p:stCondLst>
                                    <p:cond delay="0"/>
                                  </p:stCondLst>
                                  <p:childTnLst>
                                    <p:set>
                                      <p:cBhvr>
                                        <p:cTn id="20" dur="1" fill="hold">
                                          <p:stCondLst>
                                            <p:cond delay="0"/>
                                          </p:stCondLst>
                                        </p:cTn>
                                        <p:tgtEl>
                                          <p:spTgt spid="20"/>
                                        </p:tgtEl>
                                        <p:attrNameLst>
                                          <p:attrName>style.visibility</p:attrName>
                                        </p:attrNameLst>
                                      </p:cBhvr>
                                      <p:to>
                                        <p:strVal val="visible"/>
                                      </p:to>
                                    </p:set>
                                    <p:anim calcmode="lin" valueType="num">
                                      <p:cBhvr additive="base">
                                        <p:cTn id="21" dur="100" fill="hold"/>
                                        <p:tgtEl>
                                          <p:spTgt spid="20"/>
                                        </p:tgtEl>
                                        <p:attrNameLst>
                                          <p:attrName>ppt_x</p:attrName>
                                        </p:attrNameLst>
                                      </p:cBhvr>
                                      <p:tavLst>
                                        <p:tav tm="0">
                                          <p:val>
                                            <p:strVal val="0-#ppt_w/2"/>
                                          </p:val>
                                        </p:tav>
                                        <p:tav tm="100000">
                                          <p:val>
                                            <p:strVal val="#ppt_x"/>
                                          </p:val>
                                        </p:tav>
                                      </p:tavLst>
                                    </p:anim>
                                    <p:anim calcmode="lin" valueType="num">
                                      <p:cBhvr additive="base">
                                        <p:cTn id="22" dur="100" fill="hold"/>
                                        <p:tgtEl>
                                          <p:spTgt spid="20"/>
                                        </p:tgtEl>
                                        <p:attrNameLst>
                                          <p:attrName>ppt_y</p:attrName>
                                        </p:attrNameLst>
                                      </p:cBhvr>
                                      <p:tavLst>
                                        <p:tav tm="0">
                                          <p:val>
                                            <p:strVal val="#ppt_y"/>
                                          </p:val>
                                        </p:tav>
                                        <p:tav tm="100000">
                                          <p:val>
                                            <p:strVal val="#ppt_y"/>
                                          </p:val>
                                        </p:tav>
                                      </p:tavLst>
                                    </p:anim>
                                  </p:childTnLst>
                                </p:cTn>
                              </p:par>
                            </p:childTnLst>
                          </p:cTn>
                        </p:par>
                        <p:par>
                          <p:cTn id="23" fill="hold">
                            <p:stCondLst>
                              <p:cond delay="800"/>
                            </p:stCondLst>
                            <p:childTnLst>
                              <p:par>
                                <p:cTn id="24" presetID="2" presetClass="entr" presetSubtype="8" fill="hold" grpId="0" nodeType="afterEffect">
                                  <p:stCondLst>
                                    <p:cond delay="0"/>
                                  </p:stCondLst>
                                  <p:childTnLst>
                                    <p:set>
                                      <p:cBhvr>
                                        <p:cTn id="25" dur="1" fill="hold">
                                          <p:stCondLst>
                                            <p:cond delay="0"/>
                                          </p:stCondLst>
                                        </p:cTn>
                                        <p:tgtEl>
                                          <p:spTgt spid="21"/>
                                        </p:tgtEl>
                                        <p:attrNameLst>
                                          <p:attrName>style.visibility</p:attrName>
                                        </p:attrNameLst>
                                      </p:cBhvr>
                                      <p:to>
                                        <p:strVal val="visible"/>
                                      </p:to>
                                    </p:set>
                                    <p:anim calcmode="lin" valueType="num">
                                      <p:cBhvr additive="base">
                                        <p:cTn id="26" dur="100" fill="hold"/>
                                        <p:tgtEl>
                                          <p:spTgt spid="21"/>
                                        </p:tgtEl>
                                        <p:attrNameLst>
                                          <p:attrName>ppt_x</p:attrName>
                                        </p:attrNameLst>
                                      </p:cBhvr>
                                      <p:tavLst>
                                        <p:tav tm="0">
                                          <p:val>
                                            <p:strVal val="0-#ppt_w/2"/>
                                          </p:val>
                                        </p:tav>
                                        <p:tav tm="100000">
                                          <p:val>
                                            <p:strVal val="#ppt_x"/>
                                          </p:val>
                                        </p:tav>
                                      </p:tavLst>
                                    </p:anim>
                                    <p:anim calcmode="lin" valueType="num">
                                      <p:cBhvr additive="base">
                                        <p:cTn id="27" dur="100" fill="hold"/>
                                        <p:tgtEl>
                                          <p:spTgt spid="21"/>
                                        </p:tgtEl>
                                        <p:attrNameLst>
                                          <p:attrName>ppt_y</p:attrName>
                                        </p:attrNameLst>
                                      </p:cBhvr>
                                      <p:tavLst>
                                        <p:tav tm="0">
                                          <p:val>
                                            <p:strVal val="#ppt_y"/>
                                          </p:val>
                                        </p:tav>
                                        <p:tav tm="100000">
                                          <p:val>
                                            <p:strVal val="#ppt_y"/>
                                          </p:val>
                                        </p:tav>
                                      </p:tavLst>
                                    </p:anim>
                                  </p:childTnLst>
                                </p:cTn>
                              </p:par>
                            </p:childTnLst>
                          </p:cTn>
                        </p:par>
                        <p:par>
                          <p:cTn id="28" fill="hold">
                            <p:stCondLst>
                              <p:cond delay="900"/>
                            </p:stCondLst>
                            <p:childTnLst>
                              <p:par>
                                <p:cTn id="29" presetID="2" presetClass="entr" presetSubtype="8" fill="hold" grpId="0" nodeType="afterEffect">
                                  <p:stCondLst>
                                    <p:cond delay="0"/>
                                  </p:stCondLst>
                                  <p:childTnLst>
                                    <p:set>
                                      <p:cBhvr>
                                        <p:cTn id="30" dur="1" fill="hold">
                                          <p:stCondLst>
                                            <p:cond delay="0"/>
                                          </p:stCondLst>
                                        </p:cTn>
                                        <p:tgtEl>
                                          <p:spTgt spid="22"/>
                                        </p:tgtEl>
                                        <p:attrNameLst>
                                          <p:attrName>style.visibility</p:attrName>
                                        </p:attrNameLst>
                                      </p:cBhvr>
                                      <p:to>
                                        <p:strVal val="visible"/>
                                      </p:to>
                                    </p:set>
                                    <p:anim calcmode="lin" valueType="num">
                                      <p:cBhvr additive="base">
                                        <p:cTn id="31" dur="100" fill="hold"/>
                                        <p:tgtEl>
                                          <p:spTgt spid="22"/>
                                        </p:tgtEl>
                                        <p:attrNameLst>
                                          <p:attrName>ppt_x</p:attrName>
                                        </p:attrNameLst>
                                      </p:cBhvr>
                                      <p:tavLst>
                                        <p:tav tm="0">
                                          <p:val>
                                            <p:strVal val="0-#ppt_w/2"/>
                                          </p:val>
                                        </p:tav>
                                        <p:tav tm="100000">
                                          <p:val>
                                            <p:strVal val="#ppt_x"/>
                                          </p:val>
                                        </p:tav>
                                      </p:tavLst>
                                    </p:anim>
                                    <p:anim calcmode="lin" valueType="num">
                                      <p:cBhvr additive="base">
                                        <p:cTn id="32" dur="100" fill="hold"/>
                                        <p:tgtEl>
                                          <p:spTgt spid="22"/>
                                        </p:tgtEl>
                                        <p:attrNameLst>
                                          <p:attrName>ppt_y</p:attrName>
                                        </p:attrNameLst>
                                      </p:cBhvr>
                                      <p:tavLst>
                                        <p:tav tm="0">
                                          <p:val>
                                            <p:strVal val="#ppt_y"/>
                                          </p:val>
                                        </p:tav>
                                        <p:tav tm="100000">
                                          <p:val>
                                            <p:strVal val="#ppt_y"/>
                                          </p:val>
                                        </p:tav>
                                      </p:tavLst>
                                    </p:anim>
                                  </p:childTnLst>
                                </p:cTn>
                              </p:par>
                            </p:childTnLst>
                          </p:cTn>
                        </p:par>
                        <p:par>
                          <p:cTn id="33" fill="hold">
                            <p:stCondLst>
                              <p:cond delay="1000"/>
                            </p:stCondLst>
                            <p:childTnLst>
                              <p:par>
                                <p:cTn id="34" presetID="2" presetClass="entr" presetSubtype="8" fill="hold" grpId="0" nodeType="afterEffect">
                                  <p:stCondLst>
                                    <p:cond delay="0"/>
                                  </p:stCondLst>
                                  <p:childTnLst>
                                    <p:set>
                                      <p:cBhvr>
                                        <p:cTn id="35" dur="1" fill="hold">
                                          <p:stCondLst>
                                            <p:cond delay="0"/>
                                          </p:stCondLst>
                                        </p:cTn>
                                        <p:tgtEl>
                                          <p:spTgt spid="23"/>
                                        </p:tgtEl>
                                        <p:attrNameLst>
                                          <p:attrName>style.visibility</p:attrName>
                                        </p:attrNameLst>
                                      </p:cBhvr>
                                      <p:to>
                                        <p:strVal val="visible"/>
                                      </p:to>
                                    </p:set>
                                    <p:anim calcmode="lin" valueType="num">
                                      <p:cBhvr additive="base">
                                        <p:cTn id="36" dur="100" fill="hold"/>
                                        <p:tgtEl>
                                          <p:spTgt spid="23"/>
                                        </p:tgtEl>
                                        <p:attrNameLst>
                                          <p:attrName>ppt_x</p:attrName>
                                        </p:attrNameLst>
                                      </p:cBhvr>
                                      <p:tavLst>
                                        <p:tav tm="0">
                                          <p:val>
                                            <p:strVal val="0-#ppt_w/2"/>
                                          </p:val>
                                        </p:tav>
                                        <p:tav tm="100000">
                                          <p:val>
                                            <p:strVal val="#ppt_x"/>
                                          </p:val>
                                        </p:tav>
                                      </p:tavLst>
                                    </p:anim>
                                    <p:anim calcmode="lin" valueType="num">
                                      <p:cBhvr additive="base">
                                        <p:cTn id="37" dur="100" fill="hold"/>
                                        <p:tgtEl>
                                          <p:spTgt spid="23"/>
                                        </p:tgtEl>
                                        <p:attrNameLst>
                                          <p:attrName>ppt_y</p:attrName>
                                        </p:attrNameLst>
                                      </p:cBhvr>
                                      <p:tavLst>
                                        <p:tav tm="0">
                                          <p:val>
                                            <p:strVal val="#ppt_y"/>
                                          </p:val>
                                        </p:tav>
                                        <p:tav tm="100000">
                                          <p:val>
                                            <p:strVal val="#ppt_y"/>
                                          </p:val>
                                        </p:tav>
                                      </p:tavLst>
                                    </p:anim>
                                  </p:childTnLst>
                                </p:cTn>
                              </p:par>
                            </p:childTnLst>
                          </p:cTn>
                        </p:par>
                        <p:par>
                          <p:cTn id="38" fill="hold">
                            <p:stCondLst>
                              <p:cond delay="1100"/>
                            </p:stCondLst>
                            <p:childTnLst>
                              <p:par>
                                <p:cTn id="39" presetID="2" presetClass="entr" presetSubtype="2" fill="hold" grpId="0" nodeType="afterEffect">
                                  <p:stCondLst>
                                    <p:cond delay="0"/>
                                  </p:stCondLst>
                                  <p:childTnLst>
                                    <p:set>
                                      <p:cBhvr>
                                        <p:cTn id="40" dur="1" fill="hold">
                                          <p:stCondLst>
                                            <p:cond delay="0"/>
                                          </p:stCondLst>
                                        </p:cTn>
                                        <p:tgtEl>
                                          <p:spTgt spid="24"/>
                                        </p:tgtEl>
                                        <p:attrNameLst>
                                          <p:attrName>style.visibility</p:attrName>
                                        </p:attrNameLst>
                                      </p:cBhvr>
                                      <p:to>
                                        <p:strVal val="visible"/>
                                      </p:to>
                                    </p:set>
                                    <p:anim calcmode="lin" valueType="num">
                                      <p:cBhvr additive="base">
                                        <p:cTn id="41" dur="100" fill="hold"/>
                                        <p:tgtEl>
                                          <p:spTgt spid="24"/>
                                        </p:tgtEl>
                                        <p:attrNameLst>
                                          <p:attrName>ppt_x</p:attrName>
                                        </p:attrNameLst>
                                      </p:cBhvr>
                                      <p:tavLst>
                                        <p:tav tm="0">
                                          <p:val>
                                            <p:strVal val="1+#ppt_w/2"/>
                                          </p:val>
                                        </p:tav>
                                        <p:tav tm="100000">
                                          <p:val>
                                            <p:strVal val="#ppt_x"/>
                                          </p:val>
                                        </p:tav>
                                      </p:tavLst>
                                    </p:anim>
                                    <p:anim calcmode="lin" valueType="num">
                                      <p:cBhvr additive="base">
                                        <p:cTn id="42" dur="100" fill="hold"/>
                                        <p:tgtEl>
                                          <p:spTgt spid="24"/>
                                        </p:tgtEl>
                                        <p:attrNameLst>
                                          <p:attrName>ppt_y</p:attrName>
                                        </p:attrNameLst>
                                      </p:cBhvr>
                                      <p:tavLst>
                                        <p:tav tm="0">
                                          <p:val>
                                            <p:strVal val="#ppt_y"/>
                                          </p:val>
                                        </p:tav>
                                        <p:tav tm="100000">
                                          <p:val>
                                            <p:strVal val="#ppt_y"/>
                                          </p:val>
                                        </p:tav>
                                      </p:tavLst>
                                    </p:anim>
                                  </p:childTnLst>
                                </p:cTn>
                              </p:par>
                            </p:childTnLst>
                          </p:cTn>
                        </p:par>
                        <p:par>
                          <p:cTn id="43" fill="hold">
                            <p:stCondLst>
                              <p:cond delay="1200"/>
                            </p:stCondLst>
                            <p:childTnLst>
                              <p:par>
                                <p:cTn id="44" presetID="2" presetClass="entr" presetSubtype="2" fill="hold" grpId="0" nodeType="afterEffect">
                                  <p:stCondLst>
                                    <p:cond delay="0"/>
                                  </p:stCondLst>
                                  <p:childTnLst>
                                    <p:set>
                                      <p:cBhvr>
                                        <p:cTn id="45" dur="1" fill="hold">
                                          <p:stCondLst>
                                            <p:cond delay="0"/>
                                          </p:stCondLst>
                                        </p:cTn>
                                        <p:tgtEl>
                                          <p:spTgt spid="25"/>
                                        </p:tgtEl>
                                        <p:attrNameLst>
                                          <p:attrName>style.visibility</p:attrName>
                                        </p:attrNameLst>
                                      </p:cBhvr>
                                      <p:to>
                                        <p:strVal val="visible"/>
                                      </p:to>
                                    </p:set>
                                    <p:anim calcmode="lin" valueType="num">
                                      <p:cBhvr additive="base">
                                        <p:cTn id="46" dur="100" fill="hold"/>
                                        <p:tgtEl>
                                          <p:spTgt spid="25"/>
                                        </p:tgtEl>
                                        <p:attrNameLst>
                                          <p:attrName>ppt_x</p:attrName>
                                        </p:attrNameLst>
                                      </p:cBhvr>
                                      <p:tavLst>
                                        <p:tav tm="0">
                                          <p:val>
                                            <p:strVal val="1+#ppt_w/2"/>
                                          </p:val>
                                        </p:tav>
                                        <p:tav tm="100000">
                                          <p:val>
                                            <p:strVal val="#ppt_x"/>
                                          </p:val>
                                        </p:tav>
                                      </p:tavLst>
                                    </p:anim>
                                    <p:anim calcmode="lin" valueType="num">
                                      <p:cBhvr additive="base">
                                        <p:cTn id="47" dur="100" fill="hold"/>
                                        <p:tgtEl>
                                          <p:spTgt spid="25"/>
                                        </p:tgtEl>
                                        <p:attrNameLst>
                                          <p:attrName>ppt_y</p:attrName>
                                        </p:attrNameLst>
                                      </p:cBhvr>
                                      <p:tavLst>
                                        <p:tav tm="0">
                                          <p:val>
                                            <p:strVal val="#ppt_y"/>
                                          </p:val>
                                        </p:tav>
                                        <p:tav tm="100000">
                                          <p:val>
                                            <p:strVal val="#ppt_y"/>
                                          </p:val>
                                        </p:tav>
                                      </p:tavLst>
                                    </p:anim>
                                  </p:childTnLst>
                                </p:cTn>
                              </p:par>
                            </p:childTnLst>
                          </p:cTn>
                        </p:par>
                        <p:par>
                          <p:cTn id="48" fill="hold">
                            <p:stCondLst>
                              <p:cond delay="1300"/>
                            </p:stCondLst>
                            <p:childTnLst>
                              <p:par>
                                <p:cTn id="49" presetID="2" presetClass="entr" presetSubtype="2" fill="hold" grpId="0" nodeType="afterEffect">
                                  <p:stCondLst>
                                    <p:cond delay="0"/>
                                  </p:stCondLst>
                                  <p:childTnLst>
                                    <p:set>
                                      <p:cBhvr>
                                        <p:cTn id="50" dur="1" fill="hold">
                                          <p:stCondLst>
                                            <p:cond delay="0"/>
                                          </p:stCondLst>
                                        </p:cTn>
                                        <p:tgtEl>
                                          <p:spTgt spid="26"/>
                                        </p:tgtEl>
                                        <p:attrNameLst>
                                          <p:attrName>style.visibility</p:attrName>
                                        </p:attrNameLst>
                                      </p:cBhvr>
                                      <p:to>
                                        <p:strVal val="visible"/>
                                      </p:to>
                                    </p:set>
                                    <p:anim calcmode="lin" valueType="num">
                                      <p:cBhvr additive="base">
                                        <p:cTn id="51" dur="100" fill="hold"/>
                                        <p:tgtEl>
                                          <p:spTgt spid="26"/>
                                        </p:tgtEl>
                                        <p:attrNameLst>
                                          <p:attrName>ppt_x</p:attrName>
                                        </p:attrNameLst>
                                      </p:cBhvr>
                                      <p:tavLst>
                                        <p:tav tm="0">
                                          <p:val>
                                            <p:strVal val="1+#ppt_w/2"/>
                                          </p:val>
                                        </p:tav>
                                        <p:tav tm="100000">
                                          <p:val>
                                            <p:strVal val="#ppt_x"/>
                                          </p:val>
                                        </p:tav>
                                      </p:tavLst>
                                    </p:anim>
                                    <p:anim calcmode="lin" valueType="num">
                                      <p:cBhvr additive="base">
                                        <p:cTn id="52" dur="100" fill="hold"/>
                                        <p:tgtEl>
                                          <p:spTgt spid="26"/>
                                        </p:tgtEl>
                                        <p:attrNameLst>
                                          <p:attrName>ppt_y</p:attrName>
                                        </p:attrNameLst>
                                      </p:cBhvr>
                                      <p:tavLst>
                                        <p:tav tm="0">
                                          <p:val>
                                            <p:strVal val="#ppt_y"/>
                                          </p:val>
                                        </p:tav>
                                        <p:tav tm="100000">
                                          <p:val>
                                            <p:strVal val="#ppt_y"/>
                                          </p:val>
                                        </p:tav>
                                      </p:tavLst>
                                    </p:anim>
                                  </p:childTnLst>
                                </p:cTn>
                              </p:par>
                            </p:childTnLst>
                          </p:cTn>
                        </p:par>
                        <p:par>
                          <p:cTn id="53" fill="hold">
                            <p:stCondLst>
                              <p:cond delay="1400"/>
                            </p:stCondLst>
                            <p:childTnLst>
                              <p:par>
                                <p:cTn id="54" presetID="2" presetClass="entr" presetSubtype="2" fill="hold" grpId="0" nodeType="afterEffect">
                                  <p:stCondLst>
                                    <p:cond delay="0"/>
                                  </p:stCondLst>
                                  <p:childTnLst>
                                    <p:set>
                                      <p:cBhvr>
                                        <p:cTn id="55" dur="1" fill="hold">
                                          <p:stCondLst>
                                            <p:cond delay="0"/>
                                          </p:stCondLst>
                                        </p:cTn>
                                        <p:tgtEl>
                                          <p:spTgt spid="27"/>
                                        </p:tgtEl>
                                        <p:attrNameLst>
                                          <p:attrName>style.visibility</p:attrName>
                                        </p:attrNameLst>
                                      </p:cBhvr>
                                      <p:to>
                                        <p:strVal val="visible"/>
                                      </p:to>
                                    </p:set>
                                    <p:anim calcmode="lin" valueType="num">
                                      <p:cBhvr additive="base">
                                        <p:cTn id="56" dur="100" fill="hold"/>
                                        <p:tgtEl>
                                          <p:spTgt spid="27"/>
                                        </p:tgtEl>
                                        <p:attrNameLst>
                                          <p:attrName>ppt_x</p:attrName>
                                        </p:attrNameLst>
                                      </p:cBhvr>
                                      <p:tavLst>
                                        <p:tav tm="0">
                                          <p:val>
                                            <p:strVal val="1+#ppt_w/2"/>
                                          </p:val>
                                        </p:tav>
                                        <p:tav tm="100000">
                                          <p:val>
                                            <p:strVal val="#ppt_x"/>
                                          </p:val>
                                        </p:tav>
                                      </p:tavLst>
                                    </p:anim>
                                    <p:anim calcmode="lin" valueType="num">
                                      <p:cBhvr additive="base">
                                        <p:cTn id="57" dur="100" fill="hold"/>
                                        <p:tgtEl>
                                          <p:spTgt spid="27"/>
                                        </p:tgtEl>
                                        <p:attrNameLst>
                                          <p:attrName>ppt_y</p:attrName>
                                        </p:attrNameLst>
                                      </p:cBhvr>
                                      <p:tavLst>
                                        <p:tav tm="0">
                                          <p:val>
                                            <p:strVal val="#ppt_y"/>
                                          </p:val>
                                        </p:tav>
                                        <p:tav tm="100000">
                                          <p:val>
                                            <p:strVal val="#ppt_y"/>
                                          </p:val>
                                        </p:tav>
                                      </p:tavLst>
                                    </p:anim>
                                  </p:childTnLst>
                                </p:cTn>
                              </p:par>
                            </p:childTnLst>
                          </p:cTn>
                        </p:par>
                        <p:par>
                          <p:cTn id="58" fill="hold">
                            <p:stCondLst>
                              <p:cond delay="1500"/>
                            </p:stCondLst>
                            <p:childTnLst>
                              <p:par>
                                <p:cTn id="59" presetID="2" presetClass="entr" presetSubtype="2" fill="hold" grpId="0" nodeType="afterEffect">
                                  <p:stCondLst>
                                    <p:cond delay="0"/>
                                  </p:stCondLst>
                                  <p:childTnLst>
                                    <p:set>
                                      <p:cBhvr>
                                        <p:cTn id="60" dur="1" fill="hold">
                                          <p:stCondLst>
                                            <p:cond delay="0"/>
                                          </p:stCondLst>
                                        </p:cTn>
                                        <p:tgtEl>
                                          <p:spTgt spid="28"/>
                                        </p:tgtEl>
                                        <p:attrNameLst>
                                          <p:attrName>style.visibility</p:attrName>
                                        </p:attrNameLst>
                                      </p:cBhvr>
                                      <p:to>
                                        <p:strVal val="visible"/>
                                      </p:to>
                                    </p:set>
                                    <p:anim calcmode="lin" valueType="num">
                                      <p:cBhvr additive="base">
                                        <p:cTn id="61" dur="100" fill="hold"/>
                                        <p:tgtEl>
                                          <p:spTgt spid="28"/>
                                        </p:tgtEl>
                                        <p:attrNameLst>
                                          <p:attrName>ppt_x</p:attrName>
                                        </p:attrNameLst>
                                      </p:cBhvr>
                                      <p:tavLst>
                                        <p:tav tm="0">
                                          <p:val>
                                            <p:strVal val="1+#ppt_w/2"/>
                                          </p:val>
                                        </p:tav>
                                        <p:tav tm="100000">
                                          <p:val>
                                            <p:strVal val="#ppt_x"/>
                                          </p:val>
                                        </p:tav>
                                      </p:tavLst>
                                    </p:anim>
                                    <p:anim calcmode="lin" valueType="num">
                                      <p:cBhvr additive="base">
                                        <p:cTn id="62" dur="100" fill="hold"/>
                                        <p:tgtEl>
                                          <p:spTgt spid="28"/>
                                        </p:tgtEl>
                                        <p:attrNameLst>
                                          <p:attrName>ppt_y</p:attrName>
                                        </p:attrNameLst>
                                      </p:cBhvr>
                                      <p:tavLst>
                                        <p:tav tm="0">
                                          <p:val>
                                            <p:strVal val="#ppt_y"/>
                                          </p:val>
                                        </p:tav>
                                        <p:tav tm="100000">
                                          <p:val>
                                            <p:strVal val="#ppt_y"/>
                                          </p:val>
                                        </p:tav>
                                      </p:tavLst>
                                    </p:anim>
                                  </p:childTnLst>
                                </p:cTn>
                              </p:par>
                            </p:childTnLst>
                          </p:cTn>
                        </p:par>
                        <p:par>
                          <p:cTn id="63" fill="hold">
                            <p:stCondLst>
                              <p:cond delay="1600"/>
                            </p:stCondLst>
                            <p:childTnLst>
                              <p:par>
                                <p:cTn id="64" presetID="2" presetClass="entr" presetSubtype="2" fill="hold" grpId="0" nodeType="afterEffect">
                                  <p:stCondLst>
                                    <p:cond delay="0"/>
                                  </p:stCondLst>
                                  <p:childTnLst>
                                    <p:set>
                                      <p:cBhvr>
                                        <p:cTn id="65" dur="1" fill="hold">
                                          <p:stCondLst>
                                            <p:cond delay="0"/>
                                          </p:stCondLst>
                                        </p:cTn>
                                        <p:tgtEl>
                                          <p:spTgt spid="29"/>
                                        </p:tgtEl>
                                        <p:attrNameLst>
                                          <p:attrName>style.visibility</p:attrName>
                                        </p:attrNameLst>
                                      </p:cBhvr>
                                      <p:to>
                                        <p:strVal val="visible"/>
                                      </p:to>
                                    </p:set>
                                    <p:anim calcmode="lin" valueType="num">
                                      <p:cBhvr additive="base">
                                        <p:cTn id="66" dur="100" fill="hold"/>
                                        <p:tgtEl>
                                          <p:spTgt spid="29"/>
                                        </p:tgtEl>
                                        <p:attrNameLst>
                                          <p:attrName>ppt_x</p:attrName>
                                        </p:attrNameLst>
                                      </p:cBhvr>
                                      <p:tavLst>
                                        <p:tav tm="0">
                                          <p:val>
                                            <p:strVal val="1+#ppt_w/2"/>
                                          </p:val>
                                        </p:tav>
                                        <p:tav tm="100000">
                                          <p:val>
                                            <p:strVal val="#ppt_x"/>
                                          </p:val>
                                        </p:tav>
                                      </p:tavLst>
                                    </p:anim>
                                    <p:anim calcmode="lin" valueType="num">
                                      <p:cBhvr additive="base">
                                        <p:cTn id="67" dur="100" fill="hold"/>
                                        <p:tgtEl>
                                          <p:spTgt spid="29"/>
                                        </p:tgtEl>
                                        <p:attrNameLst>
                                          <p:attrName>ppt_y</p:attrName>
                                        </p:attrNameLst>
                                      </p:cBhvr>
                                      <p:tavLst>
                                        <p:tav tm="0">
                                          <p:val>
                                            <p:strVal val="#ppt_y"/>
                                          </p:val>
                                        </p:tav>
                                        <p:tav tm="100000">
                                          <p:val>
                                            <p:strVal val="#ppt_y"/>
                                          </p:val>
                                        </p:tav>
                                      </p:tavLst>
                                    </p:anim>
                                  </p:childTnLst>
                                </p:cTn>
                              </p:par>
                            </p:childTnLst>
                          </p:cTn>
                        </p:par>
                        <p:par>
                          <p:cTn id="68" fill="hold">
                            <p:stCondLst>
                              <p:cond delay="1700"/>
                            </p:stCondLst>
                            <p:childTnLst>
                              <p:par>
                                <p:cTn id="69" presetID="2" presetClass="entr" presetSubtype="2" fill="hold" grpId="0" nodeType="afterEffect">
                                  <p:stCondLst>
                                    <p:cond delay="0"/>
                                  </p:stCondLst>
                                  <p:childTnLst>
                                    <p:set>
                                      <p:cBhvr>
                                        <p:cTn id="70" dur="1" fill="hold">
                                          <p:stCondLst>
                                            <p:cond delay="0"/>
                                          </p:stCondLst>
                                        </p:cTn>
                                        <p:tgtEl>
                                          <p:spTgt spid="30"/>
                                        </p:tgtEl>
                                        <p:attrNameLst>
                                          <p:attrName>style.visibility</p:attrName>
                                        </p:attrNameLst>
                                      </p:cBhvr>
                                      <p:to>
                                        <p:strVal val="visible"/>
                                      </p:to>
                                    </p:set>
                                    <p:anim calcmode="lin" valueType="num">
                                      <p:cBhvr additive="base">
                                        <p:cTn id="71" dur="100" fill="hold"/>
                                        <p:tgtEl>
                                          <p:spTgt spid="30"/>
                                        </p:tgtEl>
                                        <p:attrNameLst>
                                          <p:attrName>ppt_x</p:attrName>
                                        </p:attrNameLst>
                                      </p:cBhvr>
                                      <p:tavLst>
                                        <p:tav tm="0">
                                          <p:val>
                                            <p:strVal val="1+#ppt_w/2"/>
                                          </p:val>
                                        </p:tav>
                                        <p:tav tm="100000">
                                          <p:val>
                                            <p:strVal val="#ppt_x"/>
                                          </p:val>
                                        </p:tav>
                                      </p:tavLst>
                                    </p:anim>
                                    <p:anim calcmode="lin" valueType="num">
                                      <p:cBhvr additive="base">
                                        <p:cTn id="72" dur="100" fill="hold"/>
                                        <p:tgtEl>
                                          <p:spTgt spid="30"/>
                                        </p:tgtEl>
                                        <p:attrNameLst>
                                          <p:attrName>ppt_y</p:attrName>
                                        </p:attrNameLst>
                                      </p:cBhvr>
                                      <p:tavLst>
                                        <p:tav tm="0">
                                          <p:val>
                                            <p:strVal val="#ppt_y"/>
                                          </p:val>
                                        </p:tav>
                                        <p:tav tm="100000">
                                          <p:val>
                                            <p:strVal val="#ppt_y"/>
                                          </p:val>
                                        </p:tav>
                                      </p:tavLst>
                                    </p:anim>
                                  </p:childTnLst>
                                </p:cTn>
                              </p:par>
                            </p:childTnLst>
                          </p:cTn>
                        </p:par>
                        <p:par>
                          <p:cTn id="73" fill="hold">
                            <p:stCondLst>
                              <p:cond delay="1800"/>
                            </p:stCondLst>
                            <p:childTnLst>
                              <p:par>
                                <p:cTn id="74" presetID="2" presetClass="entr" presetSubtype="2" fill="hold" grpId="0" nodeType="afterEffect">
                                  <p:stCondLst>
                                    <p:cond delay="0"/>
                                  </p:stCondLst>
                                  <p:childTnLst>
                                    <p:set>
                                      <p:cBhvr>
                                        <p:cTn id="75" dur="1" fill="hold">
                                          <p:stCondLst>
                                            <p:cond delay="0"/>
                                          </p:stCondLst>
                                        </p:cTn>
                                        <p:tgtEl>
                                          <p:spTgt spid="31"/>
                                        </p:tgtEl>
                                        <p:attrNameLst>
                                          <p:attrName>style.visibility</p:attrName>
                                        </p:attrNameLst>
                                      </p:cBhvr>
                                      <p:to>
                                        <p:strVal val="visible"/>
                                      </p:to>
                                    </p:set>
                                    <p:anim calcmode="lin" valueType="num">
                                      <p:cBhvr additive="base">
                                        <p:cTn id="76" dur="100" fill="hold"/>
                                        <p:tgtEl>
                                          <p:spTgt spid="31"/>
                                        </p:tgtEl>
                                        <p:attrNameLst>
                                          <p:attrName>ppt_x</p:attrName>
                                        </p:attrNameLst>
                                      </p:cBhvr>
                                      <p:tavLst>
                                        <p:tav tm="0">
                                          <p:val>
                                            <p:strVal val="1+#ppt_w/2"/>
                                          </p:val>
                                        </p:tav>
                                        <p:tav tm="100000">
                                          <p:val>
                                            <p:strVal val="#ppt_x"/>
                                          </p:val>
                                        </p:tav>
                                      </p:tavLst>
                                    </p:anim>
                                    <p:anim calcmode="lin" valueType="num">
                                      <p:cBhvr additive="base">
                                        <p:cTn id="77" dur="100" fill="hold"/>
                                        <p:tgtEl>
                                          <p:spTgt spid="31"/>
                                        </p:tgtEl>
                                        <p:attrNameLst>
                                          <p:attrName>ppt_y</p:attrName>
                                        </p:attrNameLst>
                                      </p:cBhvr>
                                      <p:tavLst>
                                        <p:tav tm="0">
                                          <p:val>
                                            <p:strVal val="#ppt_y"/>
                                          </p:val>
                                        </p:tav>
                                        <p:tav tm="100000">
                                          <p:val>
                                            <p:strVal val="#ppt_y"/>
                                          </p:val>
                                        </p:tav>
                                      </p:tavLst>
                                    </p:anim>
                                  </p:childTnLst>
                                </p:cTn>
                              </p:par>
                            </p:childTnLst>
                          </p:cTn>
                        </p:par>
                        <p:par>
                          <p:cTn id="78" fill="hold">
                            <p:stCondLst>
                              <p:cond delay="1900"/>
                            </p:stCondLst>
                            <p:childTnLst>
                              <p:par>
                                <p:cTn id="79" presetID="2" presetClass="entr" presetSubtype="2" fill="hold" grpId="0" nodeType="afterEffect">
                                  <p:stCondLst>
                                    <p:cond delay="0"/>
                                  </p:stCondLst>
                                  <p:childTnLst>
                                    <p:set>
                                      <p:cBhvr>
                                        <p:cTn id="80" dur="1" fill="hold">
                                          <p:stCondLst>
                                            <p:cond delay="0"/>
                                          </p:stCondLst>
                                        </p:cTn>
                                        <p:tgtEl>
                                          <p:spTgt spid="32"/>
                                        </p:tgtEl>
                                        <p:attrNameLst>
                                          <p:attrName>style.visibility</p:attrName>
                                        </p:attrNameLst>
                                      </p:cBhvr>
                                      <p:to>
                                        <p:strVal val="visible"/>
                                      </p:to>
                                    </p:set>
                                    <p:anim calcmode="lin" valueType="num">
                                      <p:cBhvr additive="base">
                                        <p:cTn id="81" dur="100" fill="hold"/>
                                        <p:tgtEl>
                                          <p:spTgt spid="32"/>
                                        </p:tgtEl>
                                        <p:attrNameLst>
                                          <p:attrName>ppt_x</p:attrName>
                                        </p:attrNameLst>
                                      </p:cBhvr>
                                      <p:tavLst>
                                        <p:tav tm="0">
                                          <p:val>
                                            <p:strVal val="1+#ppt_w/2"/>
                                          </p:val>
                                        </p:tav>
                                        <p:tav tm="100000">
                                          <p:val>
                                            <p:strVal val="#ppt_x"/>
                                          </p:val>
                                        </p:tav>
                                      </p:tavLst>
                                    </p:anim>
                                    <p:anim calcmode="lin" valueType="num">
                                      <p:cBhvr additive="base">
                                        <p:cTn id="82" dur="100" fill="hold"/>
                                        <p:tgtEl>
                                          <p:spTgt spid="32"/>
                                        </p:tgtEl>
                                        <p:attrNameLst>
                                          <p:attrName>ppt_y</p:attrName>
                                        </p:attrNameLst>
                                      </p:cBhvr>
                                      <p:tavLst>
                                        <p:tav tm="0">
                                          <p:val>
                                            <p:strVal val="#ppt_y"/>
                                          </p:val>
                                        </p:tav>
                                        <p:tav tm="100000">
                                          <p:val>
                                            <p:strVal val="#ppt_y"/>
                                          </p:val>
                                        </p:tav>
                                      </p:tavLst>
                                    </p:anim>
                                  </p:childTnLst>
                                </p:cTn>
                              </p:par>
                            </p:childTnLst>
                          </p:cTn>
                        </p:par>
                        <p:par>
                          <p:cTn id="83" fill="hold">
                            <p:stCondLst>
                              <p:cond delay="2000"/>
                            </p:stCondLst>
                            <p:childTnLst>
                              <p:par>
                                <p:cTn id="84" presetID="2" presetClass="entr" presetSubtype="2" fill="hold" grpId="0" nodeType="afterEffect">
                                  <p:stCondLst>
                                    <p:cond delay="0"/>
                                  </p:stCondLst>
                                  <p:childTnLst>
                                    <p:set>
                                      <p:cBhvr>
                                        <p:cTn id="85" dur="1" fill="hold">
                                          <p:stCondLst>
                                            <p:cond delay="0"/>
                                          </p:stCondLst>
                                        </p:cTn>
                                        <p:tgtEl>
                                          <p:spTgt spid="33"/>
                                        </p:tgtEl>
                                        <p:attrNameLst>
                                          <p:attrName>style.visibility</p:attrName>
                                        </p:attrNameLst>
                                      </p:cBhvr>
                                      <p:to>
                                        <p:strVal val="visible"/>
                                      </p:to>
                                    </p:set>
                                    <p:anim calcmode="lin" valueType="num">
                                      <p:cBhvr additive="base">
                                        <p:cTn id="86" dur="100" fill="hold"/>
                                        <p:tgtEl>
                                          <p:spTgt spid="33"/>
                                        </p:tgtEl>
                                        <p:attrNameLst>
                                          <p:attrName>ppt_x</p:attrName>
                                        </p:attrNameLst>
                                      </p:cBhvr>
                                      <p:tavLst>
                                        <p:tav tm="0">
                                          <p:val>
                                            <p:strVal val="1+#ppt_w/2"/>
                                          </p:val>
                                        </p:tav>
                                        <p:tav tm="100000">
                                          <p:val>
                                            <p:strVal val="#ppt_x"/>
                                          </p:val>
                                        </p:tav>
                                      </p:tavLst>
                                    </p:anim>
                                    <p:anim calcmode="lin" valueType="num">
                                      <p:cBhvr additive="base">
                                        <p:cTn id="87" dur="100" fill="hold"/>
                                        <p:tgtEl>
                                          <p:spTgt spid="33"/>
                                        </p:tgtEl>
                                        <p:attrNameLst>
                                          <p:attrName>ppt_y</p:attrName>
                                        </p:attrNameLst>
                                      </p:cBhvr>
                                      <p:tavLst>
                                        <p:tav tm="0">
                                          <p:val>
                                            <p:strVal val="#ppt_y"/>
                                          </p:val>
                                        </p:tav>
                                        <p:tav tm="100000">
                                          <p:val>
                                            <p:strVal val="#ppt_y"/>
                                          </p:val>
                                        </p:tav>
                                      </p:tavLst>
                                    </p:anim>
                                  </p:childTnLst>
                                </p:cTn>
                              </p:par>
                            </p:childTnLst>
                          </p:cTn>
                        </p:par>
                        <p:par>
                          <p:cTn id="88" fill="hold">
                            <p:stCondLst>
                              <p:cond delay="2100"/>
                            </p:stCondLst>
                            <p:childTnLst>
                              <p:par>
                                <p:cTn id="89" presetID="2" presetClass="entr" presetSubtype="2" fill="hold" grpId="0" nodeType="afterEffect">
                                  <p:stCondLst>
                                    <p:cond delay="0"/>
                                  </p:stCondLst>
                                  <p:childTnLst>
                                    <p:set>
                                      <p:cBhvr>
                                        <p:cTn id="90" dur="1" fill="hold">
                                          <p:stCondLst>
                                            <p:cond delay="0"/>
                                          </p:stCondLst>
                                        </p:cTn>
                                        <p:tgtEl>
                                          <p:spTgt spid="34"/>
                                        </p:tgtEl>
                                        <p:attrNameLst>
                                          <p:attrName>style.visibility</p:attrName>
                                        </p:attrNameLst>
                                      </p:cBhvr>
                                      <p:to>
                                        <p:strVal val="visible"/>
                                      </p:to>
                                    </p:set>
                                    <p:anim calcmode="lin" valueType="num">
                                      <p:cBhvr additive="base">
                                        <p:cTn id="91" dur="100" fill="hold"/>
                                        <p:tgtEl>
                                          <p:spTgt spid="34"/>
                                        </p:tgtEl>
                                        <p:attrNameLst>
                                          <p:attrName>ppt_x</p:attrName>
                                        </p:attrNameLst>
                                      </p:cBhvr>
                                      <p:tavLst>
                                        <p:tav tm="0">
                                          <p:val>
                                            <p:strVal val="1+#ppt_w/2"/>
                                          </p:val>
                                        </p:tav>
                                        <p:tav tm="100000">
                                          <p:val>
                                            <p:strVal val="#ppt_x"/>
                                          </p:val>
                                        </p:tav>
                                      </p:tavLst>
                                    </p:anim>
                                    <p:anim calcmode="lin" valueType="num">
                                      <p:cBhvr additive="base">
                                        <p:cTn id="92" dur="100" fill="hold"/>
                                        <p:tgtEl>
                                          <p:spTgt spid="34"/>
                                        </p:tgtEl>
                                        <p:attrNameLst>
                                          <p:attrName>ppt_y</p:attrName>
                                        </p:attrNameLst>
                                      </p:cBhvr>
                                      <p:tavLst>
                                        <p:tav tm="0">
                                          <p:val>
                                            <p:strVal val="#ppt_y"/>
                                          </p:val>
                                        </p:tav>
                                        <p:tav tm="100000">
                                          <p:val>
                                            <p:strVal val="#ppt_y"/>
                                          </p:val>
                                        </p:tav>
                                      </p:tavLst>
                                    </p:anim>
                                  </p:childTnLst>
                                </p:cTn>
                              </p:par>
                            </p:childTnLst>
                          </p:cTn>
                        </p:par>
                        <p:par>
                          <p:cTn id="93" fill="hold">
                            <p:stCondLst>
                              <p:cond delay="2200"/>
                            </p:stCondLst>
                            <p:childTnLst>
                              <p:par>
                                <p:cTn id="94" presetID="2" presetClass="entr" presetSubtype="2" fill="hold" grpId="0" nodeType="afterEffect">
                                  <p:stCondLst>
                                    <p:cond delay="0"/>
                                  </p:stCondLst>
                                  <p:childTnLst>
                                    <p:set>
                                      <p:cBhvr>
                                        <p:cTn id="95" dur="1" fill="hold">
                                          <p:stCondLst>
                                            <p:cond delay="0"/>
                                          </p:stCondLst>
                                        </p:cTn>
                                        <p:tgtEl>
                                          <p:spTgt spid="35"/>
                                        </p:tgtEl>
                                        <p:attrNameLst>
                                          <p:attrName>style.visibility</p:attrName>
                                        </p:attrNameLst>
                                      </p:cBhvr>
                                      <p:to>
                                        <p:strVal val="visible"/>
                                      </p:to>
                                    </p:set>
                                    <p:anim calcmode="lin" valueType="num">
                                      <p:cBhvr additive="base">
                                        <p:cTn id="96" dur="100" fill="hold"/>
                                        <p:tgtEl>
                                          <p:spTgt spid="35"/>
                                        </p:tgtEl>
                                        <p:attrNameLst>
                                          <p:attrName>ppt_x</p:attrName>
                                        </p:attrNameLst>
                                      </p:cBhvr>
                                      <p:tavLst>
                                        <p:tav tm="0">
                                          <p:val>
                                            <p:strVal val="1+#ppt_w/2"/>
                                          </p:val>
                                        </p:tav>
                                        <p:tav tm="100000">
                                          <p:val>
                                            <p:strVal val="#ppt_x"/>
                                          </p:val>
                                        </p:tav>
                                      </p:tavLst>
                                    </p:anim>
                                    <p:anim calcmode="lin" valueType="num">
                                      <p:cBhvr additive="base">
                                        <p:cTn id="97" dur="100" fill="hold"/>
                                        <p:tgtEl>
                                          <p:spTgt spid="35"/>
                                        </p:tgtEl>
                                        <p:attrNameLst>
                                          <p:attrName>ppt_y</p:attrName>
                                        </p:attrNameLst>
                                      </p:cBhvr>
                                      <p:tavLst>
                                        <p:tav tm="0">
                                          <p:val>
                                            <p:strVal val="#ppt_y"/>
                                          </p:val>
                                        </p:tav>
                                        <p:tav tm="100000">
                                          <p:val>
                                            <p:strVal val="#ppt_y"/>
                                          </p:val>
                                        </p:tav>
                                      </p:tavLst>
                                    </p:anim>
                                  </p:childTnLst>
                                </p:cTn>
                              </p:par>
                            </p:childTnLst>
                          </p:cTn>
                        </p:par>
                        <p:par>
                          <p:cTn id="98" fill="hold">
                            <p:stCondLst>
                              <p:cond delay="2300"/>
                            </p:stCondLst>
                            <p:childTnLst>
                              <p:par>
                                <p:cTn id="99" presetID="2" presetClass="entr" presetSubtype="2" fill="hold" grpId="0" nodeType="afterEffect">
                                  <p:stCondLst>
                                    <p:cond delay="0"/>
                                  </p:stCondLst>
                                  <p:childTnLst>
                                    <p:set>
                                      <p:cBhvr>
                                        <p:cTn id="100" dur="1" fill="hold">
                                          <p:stCondLst>
                                            <p:cond delay="0"/>
                                          </p:stCondLst>
                                        </p:cTn>
                                        <p:tgtEl>
                                          <p:spTgt spid="36"/>
                                        </p:tgtEl>
                                        <p:attrNameLst>
                                          <p:attrName>style.visibility</p:attrName>
                                        </p:attrNameLst>
                                      </p:cBhvr>
                                      <p:to>
                                        <p:strVal val="visible"/>
                                      </p:to>
                                    </p:set>
                                    <p:anim calcmode="lin" valueType="num">
                                      <p:cBhvr additive="base">
                                        <p:cTn id="101" dur="100" fill="hold"/>
                                        <p:tgtEl>
                                          <p:spTgt spid="36"/>
                                        </p:tgtEl>
                                        <p:attrNameLst>
                                          <p:attrName>ppt_x</p:attrName>
                                        </p:attrNameLst>
                                      </p:cBhvr>
                                      <p:tavLst>
                                        <p:tav tm="0">
                                          <p:val>
                                            <p:strVal val="1+#ppt_w/2"/>
                                          </p:val>
                                        </p:tav>
                                        <p:tav tm="100000">
                                          <p:val>
                                            <p:strVal val="#ppt_x"/>
                                          </p:val>
                                        </p:tav>
                                      </p:tavLst>
                                    </p:anim>
                                    <p:anim calcmode="lin" valueType="num">
                                      <p:cBhvr additive="base">
                                        <p:cTn id="102" dur="100" fill="hold"/>
                                        <p:tgtEl>
                                          <p:spTgt spid="36"/>
                                        </p:tgtEl>
                                        <p:attrNameLst>
                                          <p:attrName>ppt_y</p:attrName>
                                        </p:attrNameLst>
                                      </p:cBhvr>
                                      <p:tavLst>
                                        <p:tav tm="0">
                                          <p:val>
                                            <p:strVal val="#ppt_y"/>
                                          </p:val>
                                        </p:tav>
                                        <p:tav tm="100000">
                                          <p:val>
                                            <p:strVal val="#ppt_y"/>
                                          </p:val>
                                        </p:tav>
                                      </p:tavLst>
                                    </p:anim>
                                  </p:childTnLst>
                                </p:cTn>
                              </p:par>
                            </p:childTnLst>
                          </p:cTn>
                        </p:par>
                        <p:par>
                          <p:cTn id="103" fill="hold">
                            <p:stCondLst>
                              <p:cond delay="2400"/>
                            </p:stCondLst>
                            <p:childTnLst>
                              <p:par>
                                <p:cTn id="104" presetID="2" presetClass="entr" presetSubtype="2" fill="hold" grpId="0" nodeType="afterEffect">
                                  <p:stCondLst>
                                    <p:cond delay="0"/>
                                  </p:stCondLst>
                                  <p:childTnLst>
                                    <p:set>
                                      <p:cBhvr>
                                        <p:cTn id="105" dur="1" fill="hold">
                                          <p:stCondLst>
                                            <p:cond delay="0"/>
                                          </p:stCondLst>
                                        </p:cTn>
                                        <p:tgtEl>
                                          <p:spTgt spid="37"/>
                                        </p:tgtEl>
                                        <p:attrNameLst>
                                          <p:attrName>style.visibility</p:attrName>
                                        </p:attrNameLst>
                                      </p:cBhvr>
                                      <p:to>
                                        <p:strVal val="visible"/>
                                      </p:to>
                                    </p:set>
                                    <p:anim calcmode="lin" valueType="num">
                                      <p:cBhvr additive="base">
                                        <p:cTn id="106" dur="100" fill="hold"/>
                                        <p:tgtEl>
                                          <p:spTgt spid="37"/>
                                        </p:tgtEl>
                                        <p:attrNameLst>
                                          <p:attrName>ppt_x</p:attrName>
                                        </p:attrNameLst>
                                      </p:cBhvr>
                                      <p:tavLst>
                                        <p:tav tm="0">
                                          <p:val>
                                            <p:strVal val="1+#ppt_w/2"/>
                                          </p:val>
                                        </p:tav>
                                        <p:tav tm="100000">
                                          <p:val>
                                            <p:strVal val="#ppt_x"/>
                                          </p:val>
                                        </p:tav>
                                      </p:tavLst>
                                    </p:anim>
                                    <p:anim calcmode="lin" valueType="num">
                                      <p:cBhvr additive="base">
                                        <p:cTn id="107" dur="100" fill="hold"/>
                                        <p:tgtEl>
                                          <p:spTgt spid="3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Impact of NIEM Schema Change</a:t>
            </a:r>
            <a:br>
              <a:rPr lang="en-US" dirty="0" smtClean="0"/>
            </a:br>
            <a:endParaRPr lang="en-US" dirty="0"/>
          </a:p>
        </p:txBody>
      </p:sp>
      <p:pic>
        <p:nvPicPr>
          <p:cNvPr id="4" name="Picture 3"/>
          <p:cNvPicPr>
            <a:picLocks noChangeAspect="1"/>
          </p:cNvPicPr>
          <p:nvPr/>
        </p:nvPicPr>
        <p:blipFill>
          <a:blip r:embed="rId2"/>
          <a:stretch>
            <a:fillRect/>
          </a:stretch>
        </p:blipFill>
        <p:spPr>
          <a:xfrm>
            <a:off x="838200" y="1066800"/>
            <a:ext cx="7406132" cy="5686298"/>
          </a:xfrm>
          <a:prstGeom prst="rect">
            <a:avLst/>
          </a:prstGeom>
        </p:spPr>
      </p:pic>
      <p:sp>
        <p:nvSpPr>
          <p:cNvPr id="5" name="TextBox 4"/>
          <p:cNvSpPr txBox="1"/>
          <p:nvPr/>
        </p:nvSpPr>
        <p:spPr>
          <a:xfrm>
            <a:off x="304800" y="6096000"/>
            <a:ext cx="8610600" cy="715089"/>
          </a:xfrm>
          <a:prstGeom prst="roundRect">
            <a:avLst/>
          </a:prstGeom>
          <a:ln/>
        </p:spPr>
        <p:style>
          <a:lnRef idx="1">
            <a:schemeClr val="accent1"/>
          </a:lnRef>
          <a:fillRef idx="3">
            <a:schemeClr val="accent1"/>
          </a:fillRef>
          <a:effectRef idx="2">
            <a:schemeClr val="accent1"/>
          </a:effectRef>
          <a:fontRef idx="minor">
            <a:schemeClr val="lt1"/>
          </a:fontRef>
        </p:style>
        <p:txBody>
          <a:bodyPr wrap="square" rtlCol="0">
            <a:spAutoFit/>
          </a:bodyPr>
          <a:lstStyle/>
          <a:p>
            <a:r>
              <a:rPr lang="en-US" sz="1800" dirty="0" smtClean="0">
                <a:effectLst>
                  <a:outerShdw blurRad="50800" dist="38100" dir="2700000" algn="tl" rotWithShape="0">
                    <a:prstClr val="black">
                      <a:alpha val="40000"/>
                    </a:prstClr>
                  </a:outerShdw>
                </a:effectLst>
                <a:latin typeface="Arial"/>
                <a:cs typeface="Arial"/>
              </a:rPr>
              <a:t>Fixing all these errors reveals 2 times more errors tha</a:t>
            </a:r>
            <a:r>
              <a:rPr lang="en-US" sz="1800" dirty="0" smtClean="0">
                <a:effectLst>
                  <a:outerShdw blurRad="50800" dist="38100" dir="2700000" algn="tl" rotWithShape="0">
                    <a:prstClr val="black">
                      <a:alpha val="40000"/>
                    </a:prstClr>
                  </a:outerShdw>
                </a:effectLst>
                <a:latin typeface="Arial"/>
                <a:cs typeface="Arial"/>
              </a:rPr>
              <a:t>n we started with </a:t>
            </a:r>
            <a:r>
              <a:rPr lang="en-US" sz="1800" dirty="0" smtClean="0">
                <a:effectLst>
                  <a:outerShdw blurRad="50800" dist="38100" dir="2700000" algn="tl" rotWithShape="0">
                    <a:prstClr val="black">
                      <a:alpha val="40000"/>
                    </a:prstClr>
                  </a:outerShdw>
                </a:effectLst>
                <a:latin typeface="Arial"/>
                <a:cs typeface="Arial"/>
              </a:rPr>
              <a:t>because the names and types for all fields, composites and alternates have also changed.  </a:t>
            </a:r>
            <a:endParaRPr lang="en-US" sz="1800" dirty="0">
              <a:effectLst>
                <a:outerShdw blurRad="50800" dist="38100" dir="2700000" algn="tl" rotWithShape="0">
                  <a:prstClr val="black">
                    <a:alpha val="40000"/>
                  </a:prstClr>
                </a:outerShdw>
              </a:effectLst>
              <a:latin typeface="Arial"/>
              <a:cs typeface="Arial"/>
            </a:endParaRPr>
          </a:p>
        </p:txBody>
      </p:sp>
      <p:sp>
        <p:nvSpPr>
          <p:cNvPr id="6" name="Right Arrow 5"/>
          <p:cNvSpPr/>
          <p:nvPr/>
        </p:nvSpPr>
        <p:spPr bwMode="auto">
          <a:xfrm>
            <a:off x="381000" y="4495800"/>
            <a:ext cx="381000" cy="152400"/>
          </a:xfrm>
          <a:prstGeom prst="rightArrow">
            <a:avLst/>
          </a:prstGeom>
          <a:ln>
            <a:headEnd type="none" w="med" len="med"/>
            <a:tailEnd type="triangle" w="med" len="lg"/>
          </a:ln>
        </p:spPr>
        <p:style>
          <a:lnRef idx="2">
            <a:schemeClr val="accent2">
              <a:shade val="50000"/>
            </a:schemeClr>
          </a:lnRef>
          <a:fillRef idx="1">
            <a:schemeClr val="accent2"/>
          </a:fillRef>
          <a:effectRef idx="0">
            <a:schemeClr val="accent2"/>
          </a:effectRef>
          <a:fontRef idx="minor">
            <a:schemeClr val="lt1"/>
          </a:fontRef>
        </p:style>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sp>
        <p:nvSpPr>
          <p:cNvPr id="7" name="Right Arrow 6"/>
          <p:cNvSpPr/>
          <p:nvPr/>
        </p:nvSpPr>
        <p:spPr bwMode="auto">
          <a:xfrm>
            <a:off x="381000" y="4648200"/>
            <a:ext cx="381000" cy="152400"/>
          </a:xfrm>
          <a:prstGeom prst="rightArrow">
            <a:avLst/>
          </a:prstGeom>
          <a:ln>
            <a:headEnd type="none" w="med" len="med"/>
            <a:tailEnd type="triangle" w="med" len="lg"/>
          </a:ln>
        </p:spPr>
        <p:style>
          <a:lnRef idx="2">
            <a:schemeClr val="accent2">
              <a:shade val="50000"/>
            </a:schemeClr>
          </a:lnRef>
          <a:fillRef idx="1">
            <a:schemeClr val="accent2"/>
          </a:fillRef>
          <a:effectRef idx="0">
            <a:schemeClr val="accent2"/>
          </a:effectRef>
          <a:fontRef idx="minor">
            <a:schemeClr val="lt1"/>
          </a:fontRef>
        </p:style>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sp>
        <p:nvSpPr>
          <p:cNvPr id="8" name="Right Arrow 7"/>
          <p:cNvSpPr/>
          <p:nvPr/>
        </p:nvSpPr>
        <p:spPr bwMode="auto">
          <a:xfrm>
            <a:off x="381000" y="4800600"/>
            <a:ext cx="381000" cy="152400"/>
          </a:xfrm>
          <a:prstGeom prst="rightArrow">
            <a:avLst/>
          </a:prstGeom>
          <a:ln>
            <a:headEnd type="none" w="med" len="med"/>
            <a:tailEnd type="triangle" w="med" len="lg"/>
          </a:ln>
        </p:spPr>
        <p:style>
          <a:lnRef idx="2">
            <a:schemeClr val="accent2">
              <a:shade val="50000"/>
            </a:schemeClr>
          </a:lnRef>
          <a:fillRef idx="1">
            <a:schemeClr val="accent2"/>
          </a:fillRef>
          <a:effectRef idx="0">
            <a:schemeClr val="accent2"/>
          </a:effectRef>
          <a:fontRef idx="minor">
            <a:schemeClr val="lt1"/>
          </a:fontRef>
        </p:style>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sp>
        <p:nvSpPr>
          <p:cNvPr id="9" name="Right Arrow 8"/>
          <p:cNvSpPr/>
          <p:nvPr/>
        </p:nvSpPr>
        <p:spPr bwMode="auto">
          <a:xfrm>
            <a:off x="381000" y="4953000"/>
            <a:ext cx="381000" cy="152400"/>
          </a:xfrm>
          <a:prstGeom prst="rightArrow">
            <a:avLst/>
          </a:prstGeom>
          <a:ln>
            <a:headEnd type="none" w="med" len="med"/>
            <a:tailEnd type="triangle" w="med" len="lg"/>
          </a:ln>
        </p:spPr>
        <p:style>
          <a:lnRef idx="2">
            <a:schemeClr val="accent2">
              <a:shade val="50000"/>
            </a:schemeClr>
          </a:lnRef>
          <a:fillRef idx="1">
            <a:schemeClr val="accent2"/>
          </a:fillRef>
          <a:effectRef idx="0">
            <a:schemeClr val="accent2"/>
          </a:effectRef>
          <a:fontRef idx="minor">
            <a:schemeClr val="lt1"/>
          </a:fontRef>
        </p:style>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sp>
        <p:nvSpPr>
          <p:cNvPr id="10" name="Right Arrow 9"/>
          <p:cNvSpPr/>
          <p:nvPr/>
        </p:nvSpPr>
        <p:spPr bwMode="auto">
          <a:xfrm>
            <a:off x="381000" y="5105400"/>
            <a:ext cx="381000" cy="152400"/>
          </a:xfrm>
          <a:prstGeom prst="rightArrow">
            <a:avLst/>
          </a:prstGeom>
          <a:ln>
            <a:headEnd type="none" w="med" len="med"/>
            <a:tailEnd type="triangle" w="med" len="lg"/>
          </a:ln>
        </p:spPr>
        <p:style>
          <a:lnRef idx="2">
            <a:schemeClr val="accent2">
              <a:shade val="50000"/>
            </a:schemeClr>
          </a:lnRef>
          <a:fillRef idx="1">
            <a:schemeClr val="accent2"/>
          </a:fillRef>
          <a:effectRef idx="0">
            <a:schemeClr val="accent2"/>
          </a:effectRef>
          <a:fontRef idx="minor">
            <a:schemeClr val="lt1"/>
          </a:fontRef>
        </p:style>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sp>
        <p:nvSpPr>
          <p:cNvPr id="11" name="Right Arrow 10"/>
          <p:cNvSpPr/>
          <p:nvPr/>
        </p:nvSpPr>
        <p:spPr bwMode="auto">
          <a:xfrm>
            <a:off x="381000" y="5867400"/>
            <a:ext cx="381000" cy="152400"/>
          </a:xfrm>
          <a:prstGeom prst="rightArrow">
            <a:avLst/>
          </a:prstGeom>
          <a:ln>
            <a:headEnd type="none" w="med" len="med"/>
            <a:tailEnd type="triangle" w="med" len="lg"/>
          </a:ln>
        </p:spPr>
        <p:style>
          <a:lnRef idx="2">
            <a:schemeClr val="accent2">
              <a:shade val="50000"/>
            </a:schemeClr>
          </a:lnRef>
          <a:fillRef idx="1">
            <a:schemeClr val="accent2"/>
          </a:fillRef>
          <a:effectRef idx="0">
            <a:schemeClr val="accent2"/>
          </a:effectRef>
          <a:fontRef idx="minor">
            <a:schemeClr val="lt1"/>
          </a:fontRef>
        </p:style>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sp>
        <p:nvSpPr>
          <p:cNvPr id="12" name="Right Arrow 11"/>
          <p:cNvSpPr/>
          <p:nvPr/>
        </p:nvSpPr>
        <p:spPr bwMode="auto">
          <a:xfrm flipH="1">
            <a:off x="8305800" y="3276600"/>
            <a:ext cx="381000" cy="152400"/>
          </a:xfrm>
          <a:prstGeom prst="rightArrow">
            <a:avLst/>
          </a:prstGeom>
          <a:ln>
            <a:headEnd type="none" w="med" len="med"/>
            <a:tailEnd type="triangle" w="med" len="lg"/>
          </a:ln>
        </p:spPr>
        <p:style>
          <a:lnRef idx="2">
            <a:schemeClr val="accent2">
              <a:shade val="50000"/>
            </a:schemeClr>
          </a:lnRef>
          <a:fillRef idx="1">
            <a:schemeClr val="accent2"/>
          </a:fillRef>
          <a:effectRef idx="0">
            <a:schemeClr val="accent2"/>
          </a:effectRef>
          <a:fontRef idx="minor">
            <a:schemeClr val="lt1"/>
          </a:fontRef>
        </p:style>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sp>
        <p:nvSpPr>
          <p:cNvPr id="13" name="Right Arrow 12"/>
          <p:cNvSpPr/>
          <p:nvPr/>
        </p:nvSpPr>
        <p:spPr bwMode="auto">
          <a:xfrm flipH="1">
            <a:off x="8305800" y="3429000"/>
            <a:ext cx="381000" cy="152400"/>
          </a:xfrm>
          <a:prstGeom prst="rightArrow">
            <a:avLst/>
          </a:prstGeom>
          <a:ln>
            <a:headEnd type="none" w="med" len="med"/>
            <a:tailEnd type="triangle" w="med" len="lg"/>
          </a:ln>
        </p:spPr>
        <p:style>
          <a:lnRef idx="2">
            <a:schemeClr val="accent2">
              <a:shade val="50000"/>
            </a:schemeClr>
          </a:lnRef>
          <a:fillRef idx="1">
            <a:schemeClr val="accent2"/>
          </a:fillRef>
          <a:effectRef idx="0">
            <a:schemeClr val="accent2"/>
          </a:effectRef>
          <a:fontRef idx="minor">
            <a:schemeClr val="lt1"/>
          </a:fontRef>
        </p:style>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sp>
        <p:nvSpPr>
          <p:cNvPr id="14" name="Right Arrow 13"/>
          <p:cNvSpPr/>
          <p:nvPr/>
        </p:nvSpPr>
        <p:spPr bwMode="auto">
          <a:xfrm flipH="1">
            <a:off x="8305800" y="3581400"/>
            <a:ext cx="381000" cy="152400"/>
          </a:xfrm>
          <a:prstGeom prst="rightArrow">
            <a:avLst/>
          </a:prstGeom>
          <a:ln>
            <a:headEnd type="none" w="med" len="med"/>
            <a:tailEnd type="triangle" w="med" len="lg"/>
          </a:ln>
        </p:spPr>
        <p:style>
          <a:lnRef idx="2">
            <a:schemeClr val="accent2">
              <a:shade val="50000"/>
            </a:schemeClr>
          </a:lnRef>
          <a:fillRef idx="1">
            <a:schemeClr val="accent2"/>
          </a:fillRef>
          <a:effectRef idx="0">
            <a:schemeClr val="accent2"/>
          </a:effectRef>
          <a:fontRef idx="minor">
            <a:schemeClr val="lt1"/>
          </a:fontRef>
        </p:style>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sp>
        <p:nvSpPr>
          <p:cNvPr id="15" name="Right Arrow 14"/>
          <p:cNvSpPr/>
          <p:nvPr/>
        </p:nvSpPr>
        <p:spPr bwMode="auto">
          <a:xfrm flipH="1">
            <a:off x="8305800" y="3733800"/>
            <a:ext cx="381000" cy="152400"/>
          </a:xfrm>
          <a:prstGeom prst="rightArrow">
            <a:avLst/>
          </a:prstGeom>
          <a:ln>
            <a:headEnd type="none" w="med" len="med"/>
            <a:tailEnd type="triangle" w="med" len="lg"/>
          </a:ln>
        </p:spPr>
        <p:style>
          <a:lnRef idx="2">
            <a:schemeClr val="accent2">
              <a:shade val="50000"/>
            </a:schemeClr>
          </a:lnRef>
          <a:fillRef idx="1">
            <a:schemeClr val="accent2"/>
          </a:fillRef>
          <a:effectRef idx="0">
            <a:schemeClr val="accent2"/>
          </a:effectRef>
          <a:fontRef idx="minor">
            <a:schemeClr val="lt1"/>
          </a:fontRef>
        </p:style>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sp>
        <p:nvSpPr>
          <p:cNvPr id="16" name="Right Arrow 15"/>
          <p:cNvSpPr/>
          <p:nvPr/>
        </p:nvSpPr>
        <p:spPr bwMode="auto">
          <a:xfrm flipH="1">
            <a:off x="8305800" y="3886200"/>
            <a:ext cx="381000" cy="152400"/>
          </a:xfrm>
          <a:prstGeom prst="rightArrow">
            <a:avLst/>
          </a:prstGeom>
          <a:ln>
            <a:headEnd type="none" w="med" len="med"/>
            <a:tailEnd type="triangle" w="med" len="lg"/>
          </a:ln>
        </p:spPr>
        <p:style>
          <a:lnRef idx="2">
            <a:schemeClr val="accent2">
              <a:shade val="50000"/>
            </a:schemeClr>
          </a:lnRef>
          <a:fillRef idx="1">
            <a:schemeClr val="accent2"/>
          </a:fillRef>
          <a:effectRef idx="0">
            <a:schemeClr val="accent2"/>
          </a:effectRef>
          <a:fontRef idx="minor">
            <a:schemeClr val="lt1"/>
          </a:fontRef>
        </p:style>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sp>
        <p:nvSpPr>
          <p:cNvPr id="17" name="Right Arrow 16"/>
          <p:cNvSpPr/>
          <p:nvPr/>
        </p:nvSpPr>
        <p:spPr bwMode="auto">
          <a:xfrm flipH="1">
            <a:off x="8305800" y="4114800"/>
            <a:ext cx="381000" cy="152400"/>
          </a:xfrm>
          <a:prstGeom prst="rightArrow">
            <a:avLst/>
          </a:prstGeom>
          <a:ln>
            <a:headEnd type="none" w="med" len="med"/>
            <a:tailEnd type="triangle" w="med" len="lg"/>
          </a:ln>
        </p:spPr>
        <p:style>
          <a:lnRef idx="2">
            <a:schemeClr val="accent2">
              <a:shade val="50000"/>
            </a:schemeClr>
          </a:lnRef>
          <a:fillRef idx="1">
            <a:schemeClr val="accent2"/>
          </a:fillRef>
          <a:effectRef idx="0">
            <a:schemeClr val="accent2"/>
          </a:effectRef>
          <a:fontRef idx="minor">
            <a:schemeClr val="lt1"/>
          </a:fontRef>
        </p:style>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sp>
        <p:nvSpPr>
          <p:cNvPr id="18" name="Right Arrow 17"/>
          <p:cNvSpPr/>
          <p:nvPr/>
        </p:nvSpPr>
        <p:spPr bwMode="auto">
          <a:xfrm flipH="1">
            <a:off x="8305800" y="4267200"/>
            <a:ext cx="381000" cy="152400"/>
          </a:xfrm>
          <a:prstGeom prst="rightArrow">
            <a:avLst/>
          </a:prstGeom>
          <a:ln>
            <a:headEnd type="none" w="med" len="med"/>
            <a:tailEnd type="triangle" w="med" len="lg"/>
          </a:ln>
        </p:spPr>
        <p:style>
          <a:lnRef idx="2">
            <a:schemeClr val="accent2">
              <a:shade val="50000"/>
            </a:schemeClr>
          </a:lnRef>
          <a:fillRef idx="1">
            <a:schemeClr val="accent2"/>
          </a:fillRef>
          <a:effectRef idx="0">
            <a:schemeClr val="accent2"/>
          </a:effectRef>
          <a:fontRef idx="minor">
            <a:schemeClr val="lt1"/>
          </a:fontRef>
        </p:style>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sp>
        <p:nvSpPr>
          <p:cNvPr id="19" name="Right Arrow 18"/>
          <p:cNvSpPr/>
          <p:nvPr/>
        </p:nvSpPr>
        <p:spPr bwMode="auto">
          <a:xfrm flipH="1">
            <a:off x="8305800" y="4419600"/>
            <a:ext cx="381000" cy="152400"/>
          </a:xfrm>
          <a:prstGeom prst="rightArrow">
            <a:avLst/>
          </a:prstGeom>
          <a:ln>
            <a:headEnd type="none" w="med" len="med"/>
            <a:tailEnd type="triangle" w="med" len="lg"/>
          </a:ln>
        </p:spPr>
        <p:style>
          <a:lnRef idx="2">
            <a:schemeClr val="accent2">
              <a:shade val="50000"/>
            </a:schemeClr>
          </a:lnRef>
          <a:fillRef idx="1">
            <a:schemeClr val="accent2"/>
          </a:fillRef>
          <a:effectRef idx="0">
            <a:schemeClr val="accent2"/>
          </a:effectRef>
          <a:fontRef idx="minor">
            <a:schemeClr val="lt1"/>
          </a:fontRef>
        </p:style>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sp>
        <p:nvSpPr>
          <p:cNvPr id="20" name="Right Arrow 19"/>
          <p:cNvSpPr/>
          <p:nvPr/>
        </p:nvSpPr>
        <p:spPr bwMode="auto">
          <a:xfrm flipH="1">
            <a:off x="8305800" y="4572000"/>
            <a:ext cx="381000" cy="152400"/>
          </a:xfrm>
          <a:prstGeom prst="rightArrow">
            <a:avLst/>
          </a:prstGeom>
          <a:ln>
            <a:headEnd type="none" w="med" len="med"/>
            <a:tailEnd type="triangle" w="med" len="lg"/>
          </a:ln>
        </p:spPr>
        <p:style>
          <a:lnRef idx="2">
            <a:schemeClr val="accent2">
              <a:shade val="50000"/>
            </a:schemeClr>
          </a:lnRef>
          <a:fillRef idx="1">
            <a:schemeClr val="accent2"/>
          </a:fillRef>
          <a:effectRef idx="0">
            <a:schemeClr val="accent2"/>
          </a:effectRef>
          <a:fontRef idx="minor">
            <a:schemeClr val="lt1"/>
          </a:fontRef>
        </p:style>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sp>
        <p:nvSpPr>
          <p:cNvPr id="21" name="Right Arrow 20"/>
          <p:cNvSpPr/>
          <p:nvPr/>
        </p:nvSpPr>
        <p:spPr bwMode="auto">
          <a:xfrm flipH="1">
            <a:off x="8305800" y="4724400"/>
            <a:ext cx="381000" cy="152400"/>
          </a:xfrm>
          <a:prstGeom prst="rightArrow">
            <a:avLst/>
          </a:prstGeom>
          <a:ln>
            <a:headEnd type="none" w="med" len="med"/>
            <a:tailEnd type="triangle" w="med" len="lg"/>
          </a:ln>
        </p:spPr>
        <p:style>
          <a:lnRef idx="2">
            <a:schemeClr val="accent2">
              <a:shade val="50000"/>
            </a:schemeClr>
          </a:lnRef>
          <a:fillRef idx="1">
            <a:schemeClr val="accent2"/>
          </a:fillRef>
          <a:effectRef idx="0">
            <a:schemeClr val="accent2"/>
          </a:effectRef>
          <a:fontRef idx="minor">
            <a:schemeClr val="lt1"/>
          </a:fontRef>
        </p:style>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sp>
        <p:nvSpPr>
          <p:cNvPr id="22" name="Right Arrow 21"/>
          <p:cNvSpPr/>
          <p:nvPr/>
        </p:nvSpPr>
        <p:spPr bwMode="auto">
          <a:xfrm flipH="1">
            <a:off x="8305800" y="5105400"/>
            <a:ext cx="381000" cy="152400"/>
          </a:xfrm>
          <a:prstGeom prst="rightArrow">
            <a:avLst/>
          </a:prstGeom>
          <a:ln>
            <a:headEnd type="none" w="med" len="med"/>
            <a:tailEnd type="triangle" w="med" len="lg"/>
          </a:ln>
        </p:spPr>
        <p:style>
          <a:lnRef idx="2">
            <a:schemeClr val="accent2">
              <a:shade val="50000"/>
            </a:schemeClr>
          </a:lnRef>
          <a:fillRef idx="1">
            <a:schemeClr val="accent2"/>
          </a:fillRef>
          <a:effectRef idx="0">
            <a:schemeClr val="accent2"/>
          </a:effectRef>
          <a:fontRef idx="minor">
            <a:schemeClr val="lt1"/>
          </a:fontRef>
        </p:style>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sp>
        <p:nvSpPr>
          <p:cNvPr id="23" name="Right Arrow 22"/>
          <p:cNvSpPr/>
          <p:nvPr/>
        </p:nvSpPr>
        <p:spPr bwMode="auto">
          <a:xfrm flipH="1">
            <a:off x="8305800" y="5257800"/>
            <a:ext cx="381000" cy="152400"/>
          </a:xfrm>
          <a:prstGeom prst="rightArrow">
            <a:avLst/>
          </a:prstGeom>
          <a:ln>
            <a:headEnd type="none" w="med" len="med"/>
            <a:tailEnd type="triangle" w="med" len="lg"/>
          </a:ln>
        </p:spPr>
        <p:style>
          <a:lnRef idx="2">
            <a:schemeClr val="accent2">
              <a:shade val="50000"/>
            </a:schemeClr>
          </a:lnRef>
          <a:fillRef idx="1">
            <a:schemeClr val="accent2"/>
          </a:fillRef>
          <a:effectRef idx="0">
            <a:schemeClr val="accent2"/>
          </a:effectRef>
          <a:fontRef idx="minor">
            <a:schemeClr val="lt1"/>
          </a:fontRef>
        </p:style>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sp>
        <p:nvSpPr>
          <p:cNvPr id="24" name="Right Arrow 23"/>
          <p:cNvSpPr/>
          <p:nvPr/>
        </p:nvSpPr>
        <p:spPr bwMode="auto">
          <a:xfrm flipH="1">
            <a:off x="8305800" y="5791200"/>
            <a:ext cx="381000" cy="152400"/>
          </a:xfrm>
          <a:prstGeom prst="rightArrow">
            <a:avLst/>
          </a:prstGeom>
          <a:ln>
            <a:headEnd type="none" w="med" len="med"/>
            <a:tailEnd type="triangle" w="med" len="lg"/>
          </a:ln>
        </p:spPr>
        <p:style>
          <a:lnRef idx="2">
            <a:schemeClr val="accent2">
              <a:shade val="50000"/>
            </a:schemeClr>
          </a:lnRef>
          <a:fillRef idx="1">
            <a:schemeClr val="accent2"/>
          </a:fillRef>
          <a:effectRef idx="0">
            <a:schemeClr val="accent2"/>
          </a:effectRef>
          <a:fontRef idx="minor">
            <a:schemeClr val="lt1"/>
          </a:fontRef>
        </p:style>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sp>
        <p:nvSpPr>
          <p:cNvPr id="25" name="Right Arrow 24"/>
          <p:cNvSpPr/>
          <p:nvPr/>
        </p:nvSpPr>
        <p:spPr bwMode="auto">
          <a:xfrm flipH="1">
            <a:off x="8305800" y="5943600"/>
            <a:ext cx="381000" cy="152400"/>
          </a:xfrm>
          <a:prstGeom prst="rightArrow">
            <a:avLst/>
          </a:prstGeom>
          <a:ln>
            <a:headEnd type="none" w="med" len="med"/>
            <a:tailEnd type="triangle" w="med" len="lg"/>
          </a:ln>
        </p:spPr>
        <p:style>
          <a:lnRef idx="2">
            <a:schemeClr val="accent2">
              <a:shade val="50000"/>
            </a:schemeClr>
          </a:lnRef>
          <a:fillRef idx="1">
            <a:schemeClr val="accent2"/>
          </a:fillRef>
          <a:effectRef idx="0">
            <a:schemeClr val="accent2"/>
          </a:effectRef>
          <a:fontRef idx="minor">
            <a:schemeClr val="lt1"/>
          </a:fontRef>
        </p:style>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sp>
        <p:nvSpPr>
          <p:cNvPr id="26" name="Right Arrow 25"/>
          <p:cNvSpPr/>
          <p:nvPr/>
        </p:nvSpPr>
        <p:spPr bwMode="auto">
          <a:xfrm>
            <a:off x="381000" y="4343400"/>
            <a:ext cx="381000" cy="152400"/>
          </a:xfrm>
          <a:prstGeom prst="rightArrow">
            <a:avLst/>
          </a:prstGeom>
          <a:ln>
            <a:headEnd type="none" w="med" len="med"/>
            <a:tailEnd type="triangle" w="med" len="lg"/>
          </a:ln>
        </p:spPr>
        <p:style>
          <a:lnRef idx="2">
            <a:schemeClr val="accent2">
              <a:shade val="50000"/>
            </a:schemeClr>
          </a:lnRef>
          <a:fillRef idx="1">
            <a:schemeClr val="accent2"/>
          </a:fillRef>
          <a:effectRef idx="0">
            <a:schemeClr val="accent2"/>
          </a:effectRef>
          <a:fontRef idx="minor">
            <a:schemeClr val="lt1"/>
          </a:fontRef>
        </p:style>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sp>
        <p:nvSpPr>
          <p:cNvPr id="27" name="Right Arrow 26"/>
          <p:cNvSpPr/>
          <p:nvPr/>
        </p:nvSpPr>
        <p:spPr bwMode="auto">
          <a:xfrm>
            <a:off x="381000" y="4191000"/>
            <a:ext cx="381000" cy="152400"/>
          </a:xfrm>
          <a:prstGeom prst="rightArrow">
            <a:avLst/>
          </a:prstGeom>
          <a:ln>
            <a:headEnd type="none" w="med" len="med"/>
            <a:tailEnd type="triangle" w="med" len="lg"/>
          </a:ln>
        </p:spPr>
        <p:style>
          <a:lnRef idx="2">
            <a:schemeClr val="accent2">
              <a:shade val="50000"/>
            </a:schemeClr>
          </a:lnRef>
          <a:fillRef idx="1">
            <a:schemeClr val="accent2"/>
          </a:fillRef>
          <a:effectRef idx="0">
            <a:schemeClr val="accent2"/>
          </a:effectRef>
          <a:fontRef idx="minor">
            <a:schemeClr val="lt1"/>
          </a:fontRef>
        </p:style>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sp>
        <p:nvSpPr>
          <p:cNvPr id="28" name="Right Arrow 27"/>
          <p:cNvSpPr/>
          <p:nvPr/>
        </p:nvSpPr>
        <p:spPr bwMode="auto">
          <a:xfrm>
            <a:off x="381000" y="3429000"/>
            <a:ext cx="381000" cy="152400"/>
          </a:xfrm>
          <a:prstGeom prst="rightArrow">
            <a:avLst/>
          </a:prstGeom>
          <a:ln>
            <a:headEnd type="none" w="med" len="med"/>
            <a:tailEnd type="triangle" w="med" len="lg"/>
          </a:ln>
        </p:spPr>
        <p:style>
          <a:lnRef idx="2">
            <a:schemeClr val="accent2">
              <a:shade val="50000"/>
            </a:schemeClr>
          </a:lnRef>
          <a:fillRef idx="1">
            <a:schemeClr val="accent2"/>
          </a:fillRef>
          <a:effectRef idx="0">
            <a:schemeClr val="accent2"/>
          </a:effectRef>
          <a:fontRef idx="minor">
            <a:schemeClr val="lt1"/>
          </a:fontRef>
        </p:style>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sp>
        <p:nvSpPr>
          <p:cNvPr id="29" name="Right Arrow 28"/>
          <p:cNvSpPr/>
          <p:nvPr/>
        </p:nvSpPr>
        <p:spPr bwMode="auto">
          <a:xfrm>
            <a:off x="381000" y="3276600"/>
            <a:ext cx="381000" cy="152400"/>
          </a:xfrm>
          <a:prstGeom prst="rightArrow">
            <a:avLst/>
          </a:prstGeom>
          <a:ln>
            <a:headEnd type="none" w="med" len="med"/>
            <a:tailEnd type="triangle" w="med" len="lg"/>
          </a:ln>
        </p:spPr>
        <p:style>
          <a:lnRef idx="2">
            <a:schemeClr val="accent2">
              <a:shade val="50000"/>
            </a:schemeClr>
          </a:lnRef>
          <a:fillRef idx="1">
            <a:schemeClr val="accent2"/>
          </a:fillRef>
          <a:effectRef idx="0">
            <a:schemeClr val="accent2"/>
          </a:effectRef>
          <a:fontRef idx="minor">
            <a:schemeClr val="lt1"/>
          </a:fontRef>
        </p:style>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spTree>
    <p:extLst>
      <p:ext uri="{BB962C8B-B14F-4D97-AF65-F5344CB8AC3E}">
        <p14:creationId xmlns:p14="http://schemas.microsoft.com/office/powerpoint/2010/main" val="247965922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29"/>
                                        </p:tgtEl>
                                        <p:attrNameLst>
                                          <p:attrName>style.visibility</p:attrName>
                                        </p:attrNameLst>
                                      </p:cBhvr>
                                      <p:to>
                                        <p:strVal val="visible"/>
                                      </p:to>
                                    </p:set>
                                    <p:anim calcmode="lin" valueType="num">
                                      <p:cBhvr additive="base">
                                        <p:cTn id="11" dur="100" fill="hold"/>
                                        <p:tgtEl>
                                          <p:spTgt spid="29"/>
                                        </p:tgtEl>
                                        <p:attrNameLst>
                                          <p:attrName>ppt_x</p:attrName>
                                        </p:attrNameLst>
                                      </p:cBhvr>
                                      <p:tavLst>
                                        <p:tav tm="0">
                                          <p:val>
                                            <p:strVal val="0-#ppt_w/2"/>
                                          </p:val>
                                        </p:tav>
                                        <p:tav tm="100000">
                                          <p:val>
                                            <p:strVal val="#ppt_x"/>
                                          </p:val>
                                        </p:tav>
                                      </p:tavLst>
                                    </p:anim>
                                    <p:anim calcmode="lin" valueType="num">
                                      <p:cBhvr additive="base">
                                        <p:cTn id="12" dur="100" fill="hold"/>
                                        <p:tgtEl>
                                          <p:spTgt spid="29"/>
                                        </p:tgtEl>
                                        <p:attrNameLst>
                                          <p:attrName>ppt_y</p:attrName>
                                        </p:attrNameLst>
                                      </p:cBhvr>
                                      <p:tavLst>
                                        <p:tav tm="0">
                                          <p:val>
                                            <p:strVal val="#ppt_y"/>
                                          </p:val>
                                        </p:tav>
                                        <p:tav tm="100000">
                                          <p:val>
                                            <p:strVal val="#ppt_y"/>
                                          </p:val>
                                        </p:tav>
                                      </p:tavLst>
                                    </p:anim>
                                  </p:childTnLst>
                                </p:cTn>
                              </p:par>
                            </p:childTnLst>
                          </p:cTn>
                        </p:par>
                        <p:par>
                          <p:cTn id="13" fill="hold">
                            <p:stCondLst>
                              <p:cond delay="600"/>
                            </p:stCondLst>
                            <p:childTnLst>
                              <p:par>
                                <p:cTn id="14" presetID="2" presetClass="entr" presetSubtype="8" fill="hold" grpId="0" nodeType="afterEffect">
                                  <p:stCondLst>
                                    <p:cond delay="0"/>
                                  </p:stCondLst>
                                  <p:childTnLst>
                                    <p:set>
                                      <p:cBhvr>
                                        <p:cTn id="15" dur="1" fill="hold">
                                          <p:stCondLst>
                                            <p:cond delay="0"/>
                                          </p:stCondLst>
                                        </p:cTn>
                                        <p:tgtEl>
                                          <p:spTgt spid="28"/>
                                        </p:tgtEl>
                                        <p:attrNameLst>
                                          <p:attrName>style.visibility</p:attrName>
                                        </p:attrNameLst>
                                      </p:cBhvr>
                                      <p:to>
                                        <p:strVal val="visible"/>
                                      </p:to>
                                    </p:set>
                                    <p:anim calcmode="lin" valueType="num">
                                      <p:cBhvr additive="base">
                                        <p:cTn id="16" dur="100" fill="hold"/>
                                        <p:tgtEl>
                                          <p:spTgt spid="28"/>
                                        </p:tgtEl>
                                        <p:attrNameLst>
                                          <p:attrName>ppt_x</p:attrName>
                                        </p:attrNameLst>
                                      </p:cBhvr>
                                      <p:tavLst>
                                        <p:tav tm="0">
                                          <p:val>
                                            <p:strVal val="0-#ppt_w/2"/>
                                          </p:val>
                                        </p:tav>
                                        <p:tav tm="100000">
                                          <p:val>
                                            <p:strVal val="#ppt_x"/>
                                          </p:val>
                                        </p:tav>
                                      </p:tavLst>
                                    </p:anim>
                                    <p:anim calcmode="lin" valueType="num">
                                      <p:cBhvr additive="base">
                                        <p:cTn id="17" dur="100" fill="hold"/>
                                        <p:tgtEl>
                                          <p:spTgt spid="28"/>
                                        </p:tgtEl>
                                        <p:attrNameLst>
                                          <p:attrName>ppt_y</p:attrName>
                                        </p:attrNameLst>
                                      </p:cBhvr>
                                      <p:tavLst>
                                        <p:tav tm="0">
                                          <p:val>
                                            <p:strVal val="#ppt_y"/>
                                          </p:val>
                                        </p:tav>
                                        <p:tav tm="100000">
                                          <p:val>
                                            <p:strVal val="#ppt_y"/>
                                          </p:val>
                                        </p:tav>
                                      </p:tavLst>
                                    </p:anim>
                                  </p:childTnLst>
                                </p:cTn>
                              </p:par>
                            </p:childTnLst>
                          </p:cTn>
                        </p:par>
                        <p:par>
                          <p:cTn id="18" fill="hold">
                            <p:stCondLst>
                              <p:cond delay="700"/>
                            </p:stCondLst>
                            <p:childTnLst>
                              <p:par>
                                <p:cTn id="19" presetID="2" presetClass="entr" presetSubtype="8" fill="hold" grpId="0" nodeType="afterEffect">
                                  <p:stCondLst>
                                    <p:cond delay="0"/>
                                  </p:stCondLst>
                                  <p:childTnLst>
                                    <p:set>
                                      <p:cBhvr>
                                        <p:cTn id="20" dur="1" fill="hold">
                                          <p:stCondLst>
                                            <p:cond delay="0"/>
                                          </p:stCondLst>
                                        </p:cTn>
                                        <p:tgtEl>
                                          <p:spTgt spid="27"/>
                                        </p:tgtEl>
                                        <p:attrNameLst>
                                          <p:attrName>style.visibility</p:attrName>
                                        </p:attrNameLst>
                                      </p:cBhvr>
                                      <p:to>
                                        <p:strVal val="visible"/>
                                      </p:to>
                                    </p:set>
                                    <p:anim calcmode="lin" valueType="num">
                                      <p:cBhvr additive="base">
                                        <p:cTn id="21" dur="100" fill="hold"/>
                                        <p:tgtEl>
                                          <p:spTgt spid="27"/>
                                        </p:tgtEl>
                                        <p:attrNameLst>
                                          <p:attrName>ppt_x</p:attrName>
                                        </p:attrNameLst>
                                      </p:cBhvr>
                                      <p:tavLst>
                                        <p:tav tm="0">
                                          <p:val>
                                            <p:strVal val="0-#ppt_w/2"/>
                                          </p:val>
                                        </p:tav>
                                        <p:tav tm="100000">
                                          <p:val>
                                            <p:strVal val="#ppt_x"/>
                                          </p:val>
                                        </p:tav>
                                      </p:tavLst>
                                    </p:anim>
                                    <p:anim calcmode="lin" valueType="num">
                                      <p:cBhvr additive="base">
                                        <p:cTn id="22" dur="100" fill="hold"/>
                                        <p:tgtEl>
                                          <p:spTgt spid="27"/>
                                        </p:tgtEl>
                                        <p:attrNameLst>
                                          <p:attrName>ppt_y</p:attrName>
                                        </p:attrNameLst>
                                      </p:cBhvr>
                                      <p:tavLst>
                                        <p:tav tm="0">
                                          <p:val>
                                            <p:strVal val="#ppt_y"/>
                                          </p:val>
                                        </p:tav>
                                        <p:tav tm="100000">
                                          <p:val>
                                            <p:strVal val="#ppt_y"/>
                                          </p:val>
                                        </p:tav>
                                      </p:tavLst>
                                    </p:anim>
                                  </p:childTnLst>
                                </p:cTn>
                              </p:par>
                            </p:childTnLst>
                          </p:cTn>
                        </p:par>
                        <p:par>
                          <p:cTn id="23" fill="hold">
                            <p:stCondLst>
                              <p:cond delay="800"/>
                            </p:stCondLst>
                            <p:childTnLst>
                              <p:par>
                                <p:cTn id="24" presetID="2" presetClass="entr" presetSubtype="8" fill="hold" grpId="0" nodeType="afterEffect">
                                  <p:stCondLst>
                                    <p:cond delay="0"/>
                                  </p:stCondLst>
                                  <p:childTnLst>
                                    <p:set>
                                      <p:cBhvr>
                                        <p:cTn id="25" dur="1" fill="hold">
                                          <p:stCondLst>
                                            <p:cond delay="0"/>
                                          </p:stCondLst>
                                        </p:cTn>
                                        <p:tgtEl>
                                          <p:spTgt spid="26"/>
                                        </p:tgtEl>
                                        <p:attrNameLst>
                                          <p:attrName>style.visibility</p:attrName>
                                        </p:attrNameLst>
                                      </p:cBhvr>
                                      <p:to>
                                        <p:strVal val="visible"/>
                                      </p:to>
                                    </p:set>
                                    <p:anim calcmode="lin" valueType="num">
                                      <p:cBhvr additive="base">
                                        <p:cTn id="26" dur="100" fill="hold"/>
                                        <p:tgtEl>
                                          <p:spTgt spid="26"/>
                                        </p:tgtEl>
                                        <p:attrNameLst>
                                          <p:attrName>ppt_x</p:attrName>
                                        </p:attrNameLst>
                                      </p:cBhvr>
                                      <p:tavLst>
                                        <p:tav tm="0">
                                          <p:val>
                                            <p:strVal val="0-#ppt_w/2"/>
                                          </p:val>
                                        </p:tav>
                                        <p:tav tm="100000">
                                          <p:val>
                                            <p:strVal val="#ppt_x"/>
                                          </p:val>
                                        </p:tav>
                                      </p:tavLst>
                                    </p:anim>
                                    <p:anim calcmode="lin" valueType="num">
                                      <p:cBhvr additive="base">
                                        <p:cTn id="27" dur="100" fill="hold"/>
                                        <p:tgtEl>
                                          <p:spTgt spid="26"/>
                                        </p:tgtEl>
                                        <p:attrNameLst>
                                          <p:attrName>ppt_y</p:attrName>
                                        </p:attrNameLst>
                                      </p:cBhvr>
                                      <p:tavLst>
                                        <p:tav tm="0">
                                          <p:val>
                                            <p:strVal val="#ppt_y"/>
                                          </p:val>
                                        </p:tav>
                                        <p:tav tm="100000">
                                          <p:val>
                                            <p:strVal val="#ppt_y"/>
                                          </p:val>
                                        </p:tav>
                                      </p:tavLst>
                                    </p:anim>
                                  </p:childTnLst>
                                </p:cTn>
                              </p:par>
                            </p:childTnLst>
                          </p:cTn>
                        </p:par>
                        <p:par>
                          <p:cTn id="28" fill="hold">
                            <p:stCondLst>
                              <p:cond delay="900"/>
                            </p:stCondLst>
                            <p:childTnLst>
                              <p:par>
                                <p:cTn id="29" presetID="2" presetClass="entr" presetSubtype="8" fill="hold" grpId="0" nodeType="afterEffect">
                                  <p:stCondLst>
                                    <p:cond delay="0"/>
                                  </p:stCondLst>
                                  <p:childTnLst>
                                    <p:set>
                                      <p:cBhvr>
                                        <p:cTn id="30" dur="1" fill="hold">
                                          <p:stCondLst>
                                            <p:cond delay="0"/>
                                          </p:stCondLst>
                                        </p:cTn>
                                        <p:tgtEl>
                                          <p:spTgt spid="6"/>
                                        </p:tgtEl>
                                        <p:attrNameLst>
                                          <p:attrName>style.visibility</p:attrName>
                                        </p:attrNameLst>
                                      </p:cBhvr>
                                      <p:to>
                                        <p:strVal val="visible"/>
                                      </p:to>
                                    </p:set>
                                    <p:anim calcmode="lin" valueType="num">
                                      <p:cBhvr additive="base">
                                        <p:cTn id="31" dur="100" fill="hold"/>
                                        <p:tgtEl>
                                          <p:spTgt spid="6"/>
                                        </p:tgtEl>
                                        <p:attrNameLst>
                                          <p:attrName>ppt_x</p:attrName>
                                        </p:attrNameLst>
                                      </p:cBhvr>
                                      <p:tavLst>
                                        <p:tav tm="0">
                                          <p:val>
                                            <p:strVal val="0-#ppt_w/2"/>
                                          </p:val>
                                        </p:tav>
                                        <p:tav tm="100000">
                                          <p:val>
                                            <p:strVal val="#ppt_x"/>
                                          </p:val>
                                        </p:tav>
                                      </p:tavLst>
                                    </p:anim>
                                    <p:anim calcmode="lin" valueType="num">
                                      <p:cBhvr additive="base">
                                        <p:cTn id="32" dur="100" fill="hold"/>
                                        <p:tgtEl>
                                          <p:spTgt spid="6"/>
                                        </p:tgtEl>
                                        <p:attrNameLst>
                                          <p:attrName>ppt_y</p:attrName>
                                        </p:attrNameLst>
                                      </p:cBhvr>
                                      <p:tavLst>
                                        <p:tav tm="0">
                                          <p:val>
                                            <p:strVal val="#ppt_y"/>
                                          </p:val>
                                        </p:tav>
                                        <p:tav tm="100000">
                                          <p:val>
                                            <p:strVal val="#ppt_y"/>
                                          </p:val>
                                        </p:tav>
                                      </p:tavLst>
                                    </p:anim>
                                  </p:childTnLst>
                                </p:cTn>
                              </p:par>
                            </p:childTnLst>
                          </p:cTn>
                        </p:par>
                        <p:par>
                          <p:cTn id="33" fill="hold">
                            <p:stCondLst>
                              <p:cond delay="1000"/>
                            </p:stCondLst>
                            <p:childTnLst>
                              <p:par>
                                <p:cTn id="34" presetID="2" presetClass="entr" presetSubtype="8" fill="hold" grpId="0" nodeType="afterEffect">
                                  <p:stCondLst>
                                    <p:cond delay="0"/>
                                  </p:stCondLst>
                                  <p:childTnLst>
                                    <p:set>
                                      <p:cBhvr>
                                        <p:cTn id="35" dur="1" fill="hold">
                                          <p:stCondLst>
                                            <p:cond delay="0"/>
                                          </p:stCondLst>
                                        </p:cTn>
                                        <p:tgtEl>
                                          <p:spTgt spid="7"/>
                                        </p:tgtEl>
                                        <p:attrNameLst>
                                          <p:attrName>style.visibility</p:attrName>
                                        </p:attrNameLst>
                                      </p:cBhvr>
                                      <p:to>
                                        <p:strVal val="visible"/>
                                      </p:to>
                                    </p:set>
                                    <p:anim calcmode="lin" valueType="num">
                                      <p:cBhvr additive="base">
                                        <p:cTn id="36" dur="100" fill="hold"/>
                                        <p:tgtEl>
                                          <p:spTgt spid="7"/>
                                        </p:tgtEl>
                                        <p:attrNameLst>
                                          <p:attrName>ppt_x</p:attrName>
                                        </p:attrNameLst>
                                      </p:cBhvr>
                                      <p:tavLst>
                                        <p:tav tm="0">
                                          <p:val>
                                            <p:strVal val="0-#ppt_w/2"/>
                                          </p:val>
                                        </p:tav>
                                        <p:tav tm="100000">
                                          <p:val>
                                            <p:strVal val="#ppt_x"/>
                                          </p:val>
                                        </p:tav>
                                      </p:tavLst>
                                    </p:anim>
                                    <p:anim calcmode="lin" valueType="num">
                                      <p:cBhvr additive="base">
                                        <p:cTn id="37" dur="100" fill="hold"/>
                                        <p:tgtEl>
                                          <p:spTgt spid="7"/>
                                        </p:tgtEl>
                                        <p:attrNameLst>
                                          <p:attrName>ppt_y</p:attrName>
                                        </p:attrNameLst>
                                      </p:cBhvr>
                                      <p:tavLst>
                                        <p:tav tm="0">
                                          <p:val>
                                            <p:strVal val="#ppt_y"/>
                                          </p:val>
                                        </p:tav>
                                        <p:tav tm="100000">
                                          <p:val>
                                            <p:strVal val="#ppt_y"/>
                                          </p:val>
                                        </p:tav>
                                      </p:tavLst>
                                    </p:anim>
                                  </p:childTnLst>
                                </p:cTn>
                              </p:par>
                            </p:childTnLst>
                          </p:cTn>
                        </p:par>
                        <p:par>
                          <p:cTn id="38" fill="hold">
                            <p:stCondLst>
                              <p:cond delay="1100"/>
                            </p:stCondLst>
                            <p:childTnLst>
                              <p:par>
                                <p:cTn id="39" presetID="2" presetClass="entr" presetSubtype="8" fill="hold" grpId="0" nodeType="afterEffect">
                                  <p:stCondLst>
                                    <p:cond delay="0"/>
                                  </p:stCondLst>
                                  <p:childTnLst>
                                    <p:set>
                                      <p:cBhvr>
                                        <p:cTn id="40" dur="1" fill="hold">
                                          <p:stCondLst>
                                            <p:cond delay="0"/>
                                          </p:stCondLst>
                                        </p:cTn>
                                        <p:tgtEl>
                                          <p:spTgt spid="8"/>
                                        </p:tgtEl>
                                        <p:attrNameLst>
                                          <p:attrName>style.visibility</p:attrName>
                                        </p:attrNameLst>
                                      </p:cBhvr>
                                      <p:to>
                                        <p:strVal val="visible"/>
                                      </p:to>
                                    </p:set>
                                    <p:anim calcmode="lin" valueType="num">
                                      <p:cBhvr additive="base">
                                        <p:cTn id="41" dur="100" fill="hold"/>
                                        <p:tgtEl>
                                          <p:spTgt spid="8"/>
                                        </p:tgtEl>
                                        <p:attrNameLst>
                                          <p:attrName>ppt_x</p:attrName>
                                        </p:attrNameLst>
                                      </p:cBhvr>
                                      <p:tavLst>
                                        <p:tav tm="0">
                                          <p:val>
                                            <p:strVal val="0-#ppt_w/2"/>
                                          </p:val>
                                        </p:tav>
                                        <p:tav tm="100000">
                                          <p:val>
                                            <p:strVal val="#ppt_x"/>
                                          </p:val>
                                        </p:tav>
                                      </p:tavLst>
                                    </p:anim>
                                    <p:anim calcmode="lin" valueType="num">
                                      <p:cBhvr additive="base">
                                        <p:cTn id="42" dur="100" fill="hold"/>
                                        <p:tgtEl>
                                          <p:spTgt spid="8"/>
                                        </p:tgtEl>
                                        <p:attrNameLst>
                                          <p:attrName>ppt_y</p:attrName>
                                        </p:attrNameLst>
                                      </p:cBhvr>
                                      <p:tavLst>
                                        <p:tav tm="0">
                                          <p:val>
                                            <p:strVal val="#ppt_y"/>
                                          </p:val>
                                        </p:tav>
                                        <p:tav tm="100000">
                                          <p:val>
                                            <p:strVal val="#ppt_y"/>
                                          </p:val>
                                        </p:tav>
                                      </p:tavLst>
                                    </p:anim>
                                  </p:childTnLst>
                                </p:cTn>
                              </p:par>
                            </p:childTnLst>
                          </p:cTn>
                        </p:par>
                        <p:par>
                          <p:cTn id="43" fill="hold">
                            <p:stCondLst>
                              <p:cond delay="1200"/>
                            </p:stCondLst>
                            <p:childTnLst>
                              <p:par>
                                <p:cTn id="44" presetID="2" presetClass="entr" presetSubtype="8" fill="hold" grpId="0" nodeType="afterEffect">
                                  <p:stCondLst>
                                    <p:cond delay="0"/>
                                  </p:stCondLst>
                                  <p:childTnLst>
                                    <p:set>
                                      <p:cBhvr>
                                        <p:cTn id="45" dur="1" fill="hold">
                                          <p:stCondLst>
                                            <p:cond delay="0"/>
                                          </p:stCondLst>
                                        </p:cTn>
                                        <p:tgtEl>
                                          <p:spTgt spid="9"/>
                                        </p:tgtEl>
                                        <p:attrNameLst>
                                          <p:attrName>style.visibility</p:attrName>
                                        </p:attrNameLst>
                                      </p:cBhvr>
                                      <p:to>
                                        <p:strVal val="visible"/>
                                      </p:to>
                                    </p:set>
                                    <p:anim calcmode="lin" valueType="num">
                                      <p:cBhvr additive="base">
                                        <p:cTn id="46" dur="100" fill="hold"/>
                                        <p:tgtEl>
                                          <p:spTgt spid="9"/>
                                        </p:tgtEl>
                                        <p:attrNameLst>
                                          <p:attrName>ppt_x</p:attrName>
                                        </p:attrNameLst>
                                      </p:cBhvr>
                                      <p:tavLst>
                                        <p:tav tm="0">
                                          <p:val>
                                            <p:strVal val="0-#ppt_w/2"/>
                                          </p:val>
                                        </p:tav>
                                        <p:tav tm="100000">
                                          <p:val>
                                            <p:strVal val="#ppt_x"/>
                                          </p:val>
                                        </p:tav>
                                      </p:tavLst>
                                    </p:anim>
                                    <p:anim calcmode="lin" valueType="num">
                                      <p:cBhvr additive="base">
                                        <p:cTn id="47" dur="100" fill="hold"/>
                                        <p:tgtEl>
                                          <p:spTgt spid="9"/>
                                        </p:tgtEl>
                                        <p:attrNameLst>
                                          <p:attrName>ppt_y</p:attrName>
                                        </p:attrNameLst>
                                      </p:cBhvr>
                                      <p:tavLst>
                                        <p:tav tm="0">
                                          <p:val>
                                            <p:strVal val="#ppt_y"/>
                                          </p:val>
                                        </p:tav>
                                        <p:tav tm="100000">
                                          <p:val>
                                            <p:strVal val="#ppt_y"/>
                                          </p:val>
                                        </p:tav>
                                      </p:tavLst>
                                    </p:anim>
                                  </p:childTnLst>
                                </p:cTn>
                              </p:par>
                            </p:childTnLst>
                          </p:cTn>
                        </p:par>
                        <p:par>
                          <p:cTn id="48" fill="hold">
                            <p:stCondLst>
                              <p:cond delay="1300"/>
                            </p:stCondLst>
                            <p:childTnLst>
                              <p:par>
                                <p:cTn id="49" presetID="2" presetClass="entr" presetSubtype="8" fill="hold" grpId="0" nodeType="afterEffect">
                                  <p:stCondLst>
                                    <p:cond delay="0"/>
                                  </p:stCondLst>
                                  <p:childTnLst>
                                    <p:set>
                                      <p:cBhvr>
                                        <p:cTn id="50" dur="1" fill="hold">
                                          <p:stCondLst>
                                            <p:cond delay="0"/>
                                          </p:stCondLst>
                                        </p:cTn>
                                        <p:tgtEl>
                                          <p:spTgt spid="10"/>
                                        </p:tgtEl>
                                        <p:attrNameLst>
                                          <p:attrName>style.visibility</p:attrName>
                                        </p:attrNameLst>
                                      </p:cBhvr>
                                      <p:to>
                                        <p:strVal val="visible"/>
                                      </p:to>
                                    </p:set>
                                    <p:anim calcmode="lin" valueType="num">
                                      <p:cBhvr additive="base">
                                        <p:cTn id="51" dur="100" fill="hold"/>
                                        <p:tgtEl>
                                          <p:spTgt spid="10"/>
                                        </p:tgtEl>
                                        <p:attrNameLst>
                                          <p:attrName>ppt_x</p:attrName>
                                        </p:attrNameLst>
                                      </p:cBhvr>
                                      <p:tavLst>
                                        <p:tav tm="0">
                                          <p:val>
                                            <p:strVal val="0-#ppt_w/2"/>
                                          </p:val>
                                        </p:tav>
                                        <p:tav tm="100000">
                                          <p:val>
                                            <p:strVal val="#ppt_x"/>
                                          </p:val>
                                        </p:tav>
                                      </p:tavLst>
                                    </p:anim>
                                    <p:anim calcmode="lin" valueType="num">
                                      <p:cBhvr additive="base">
                                        <p:cTn id="52" dur="100" fill="hold"/>
                                        <p:tgtEl>
                                          <p:spTgt spid="10"/>
                                        </p:tgtEl>
                                        <p:attrNameLst>
                                          <p:attrName>ppt_y</p:attrName>
                                        </p:attrNameLst>
                                      </p:cBhvr>
                                      <p:tavLst>
                                        <p:tav tm="0">
                                          <p:val>
                                            <p:strVal val="#ppt_y"/>
                                          </p:val>
                                        </p:tav>
                                        <p:tav tm="100000">
                                          <p:val>
                                            <p:strVal val="#ppt_y"/>
                                          </p:val>
                                        </p:tav>
                                      </p:tavLst>
                                    </p:anim>
                                  </p:childTnLst>
                                </p:cTn>
                              </p:par>
                            </p:childTnLst>
                          </p:cTn>
                        </p:par>
                        <p:par>
                          <p:cTn id="53" fill="hold">
                            <p:stCondLst>
                              <p:cond delay="1400"/>
                            </p:stCondLst>
                            <p:childTnLst>
                              <p:par>
                                <p:cTn id="54" presetID="2" presetClass="entr" presetSubtype="8" fill="hold" grpId="0" nodeType="afterEffect">
                                  <p:stCondLst>
                                    <p:cond delay="0"/>
                                  </p:stCondLst>
                                  <p:childTnLst>
                                    <p:set>
                                      <p:cBhvr>
                                        <p:cTn id="55" dur="1" fill="hold">
                                          <p:stCondLst>
                                            <p:cond delay="0"/>
                                          </p:stCondLst>
                                        </p:cTn>
                                        <p:tgtEl>
                                          <p:spTgt spid="11"/>
                                        </p:tgtEl>
                                        <p:attrNameLst>
                                          <p:attrName>style.visibility</p:attrName>
                                        </p:attrNameLst>
                                      </p:cBhvr>
                                      <p:to>
                                        <p:strVal val="visible"/>
                                      </p:to>
                                    </p:set>
                                    <p:anim calcmode="lin" valueType="num">
                                      <p:cBhvr additive="base">
                                        <p:cTn id="56" dur="100" fill="hold"/>
                                        <p:tgtEl>
                                          <p:spTgt spid="11"/>
                                        </p:tgtEl>
                                        <p:attrNameLst>
                                          <p:attrName>ppt_x</p:attrName>
                                        </p:attrNameLst>
                                      </p:cBhvr>
                                      <p:tavLst>
                                        <p:tav tm="0">
                                          <p:val>
                                            <p:strVal val="0-#ppt_w/2"/>
                                          </p:val>
                                        </p:tav>
                                        <p:tav tm="100000">
                                          <p:val>
                                            <p:strVal val="#ppt_x"/>
                                          </p:val>
                                        </p:tav>
                                      </p:tavLst>
                                    </p:anim>
                                    <p:anim calcmode="lin" valueType="num">
                                      <p:cBhvr additive="base">
                                        <p:cTn id="57" dur="100" fill="hold"/>
                                        <p:tgtEl>
                                          <p:spTgt spid="11"/>
                                        </p:tgtEl>
                                        <p:attrNameLst>
                                          <p:attrName>ppt_y</p:attrName>
                                        </p:attrNameLst>
                                      </p:cBhvr>
                                      <p:tavLst>
                                        <p:tav tm="0">
                                          <p:val>
                                            <p:strVal val="#ppt_y"/>
                                          </p:val>
                                        </p:tav>
                                        <p:tav tm="100000">
                                          <p:val>
                                            <p:strVal val="#ppt_y"/>
                                          </p:val>
                                        </p:tav>
                                      </p:tavLst>
                                    </p:anim>
                                  </p:childTnLst>
                                </p:cTn>
                              </p:par>
                            </p:childTnLst>
                          </p:cTn>
                        </p:par>
                        <p:par>
                          <p:cTn id="58" fill="hold">
                            <p:stCondLst>
                              <p:cond delay="1500"/>
                            </p:stCondLst>
                            <p:childTnLst>
                              <p:par>
                                <p:cTn id="59" presetID="2" presetClass="entr" presetSubtype="2" fill="hold" grpId="0" nodeType="afterEffect">
                                  <p:stCondLst>
                                    <p:cond delay="0"/>
                                  </p:stCondLst>
                                  <p:childTnLst>
                                    <p:set>
                                      <p:cBhvr>
                                        <p:cTn id="60" dur="1" fill="hold">
                                          <p:stCondLst>
                                            <p:cond delay="0"/>
                                          </p:stCondLst>
                                        </p:cTn>
                                        <p:tgtEl>
                                          <p:spTgt spid="12"/>
                                        </p:tgtEl>
                                        <p:attrNameLst>
                                          <p:attrName>style.visibility</p:attrName>
                                        </p:attrNameLst>
                                      </p:cBhvr>
                                      <p:to>
                                        <p:strVal val="visible"/>
                                      </p:to>
                                    </p:set>
                                    <p:anim calcmode="lin" valueType="num">
                                      <p:cBhvr additive="base">
                                        <p:cTn id="61" dur="100" fill="hold"/>
                                        <p:tgtEl>
                                          <p:spTgt spid="12"/>
                                        </p:tgtEl>
                                        <p:attrNameLst>
                                          <p:attrName>ppt_x</p:attrName>
                                        </p:attrNameLst>
                                      </p:cBhvr>
                                      <p:tavLst>
                                        <p:tav tm="0">
                                          <p:val>
                                            <p:strVal val="1+#ppt_w/2"/>
                                          </p:val>
                                        </p:tav>
                                        <p:tav tm="100000">
                                          <p:val>
                                            <p:strVal val="#ppt_x"/>
                                          </p:val>
                                        </p:tav>
                                      </p:tavLst>
                                    </p:anim>
                                    <p:anim calcmode="lin" valueType="num">
                                      <p:cBhvr additive="base">
                                        <p:cTn id="62" dur="100" fill="hold"/>
                                        <p:tgtEl>
                                          <p:spTgt spid="12"/>
                                        </p:tgtEl>
                                        <p:attrNameLst>
                                          <p:attrName>ppt_y</p:attrName>
                                        </p:attrNameLst>
                                      </p:cBhvr>
                                      <p:tavLst>
                                        <p:tav tm="0">
                                          <p:val>
                                            <p:strVal val="#ppt_y"/>
                                          </p:val>
                                        </p:tav>
                                        <p:tav tm="100000">
                                          <p:val>
                                            <p:strVal val="#ppt_y"/>
                                          </p:val>
                                        </p:tav>
                                      </p:tavLst>
                                    </p:anim>
                                  </p:childTnLst>
                                </p:cTn>
                              </p:par>
                            </p:childTnLst>
                          </p:cTn>
                        </p:par>
                        <p:par>
                          <p:cTn id="63" fill="hold">
                            <p:stCondLst>
                              <p:cond delay="1600"/>
                            </p:stCondLst>
                            <p:childTnLst>
                              <p:par>
                                <p:cTn id="64" presetID="2" presetClass="entr" presetSubtype="2" fill="hold" grpId="0" nodeType="afterEffect">
                                  <p:stCondLst>
                                    <p:cond delay="0"/>
                                  </p:stCondLst>
                                  <p:childTnLst>
                                    <p:set>
                                      <p:cBhvr>
                                        <p:cTn id="65" dur="1" fill="hold">
                                          <p:stCondLst>
                                            <p:cond delay="0"/>
                                          </p:stCondLst>
                                        </p:cTn>
                                        <p:tgtEl>
                                          <p:spTgt spid="13"/>
                                        </p:tgtEl>
                                        <p:attrNameLst>
                                          <p:attrName>style.visibility</p:attrName>
                                        </p:attrNameLst>
                                      </p:cBhvr>
                                      <p:to>
                                        <p:strVal val="visible"/>
                                      </p:to>
                                    </p:set>
                                    <p:anim calcmode="lin" valueType="num">
                                      <p:cBhvr additive="base">
                                        <p:cTn id="66" dur="100" fill="hold"/>
                                        <p:tgtEl>
                                          <p:spTgt spid="13"/>
                                        </p:tgtEl>
                                        <p:attrNameLst>
                                          <p:attrName>ppt_x</p:attrName>
                                        </p:attrNameLst>
                                      </p:cBhvr>
                                      <p:tavLst>
                                        <p:tav tm="0">
                                          <p:val>
                                            <p:strVal val="1+#ppt_w/2"/>
                                          </p:val>
                                        </p:tav>
                                        <p:tav tm="100000">
                                          <p:val>
                                            <p:strVal val="#ppt_x"/>
                                          </p:val>
                                        </p:tav>
                                      </p:tavLst>
                                    </p:anim>
                                    <p:anim calcmode="lin" valueType="num">
                                      <p:cBhvr additive="base">
                                        <p:cTn id="67" dur="100" fill="hold"/>
                                        <p:tgtEl>
                                          <p:spTgt spid="13"/>
                                        </p:tgtEl>
                                        <p:attrNameLst>
                                          <p:attrName>ppt_y</p:attrName>
                                        </p:attrNameLst>
                                      </p:cBhvr>
                                      <p:tavLst>
                                        <p:tav tm="0">
                                          <p:val>
                                            <p:strVal val="#ppt_y"/>
                                          </p:val>
                                        </p:tav>
                                        <p:tav tm="100000">
                                          <p:val>
                                            <p:strVal val="#ppt_y"/>
                                          </p:val>
                                        </p:tav>
                                      </p:tavLst>
                                    </p:anim>
                                  </p:childTnLst>
                                </p:cTn>
                              </p:par>
                            </p:childTnLst>
                          </p:cTn>
                        </p:par>
                        <p:par>
                          <p:cTn id="68" fill="hold">
                            <p:stCondLst>
                              <p:cond delay="1700"/>
                            </p:stCondLst>
                            <p:childTnLst>
                              <p:par>
                                <p:cTn id="69" presetID="2" presetClass="entr" presetSubtype="2" fill="hold" grpId="0" nodeType="afterEffect">
                                  <p:stCondLst>
                                    <p:cond delay="0"/>
                                  </p:stCondLst>
                                  <p:childTnLst>
                                    <p:set>
                                      <p:cBhvr>
                                        <p:cTn id="70" dur="1" fill="hold">
                                          <p:stCondLst>
                                            <p:cond delay="0"/>
                                          </p:stCondLst>
                                        </p:cTn>
                                        <p:tgtEl>
                                          <p:spTgt spid="14"/>
                                        </p:tgtEl>
                                        <p:attrNameLst>
                                          <p:attrName>style.visibility</p:attrName>
                                        </p:attrNameLst>
                                      </p:cBhvr>
                                      <p:to>
                                        <p:strVal val="visible"/>
                                      </p:to>
                                    </p:set>
                                    <p:anim calcmode="lin" valueType="num">
                                      <p:cBhvr additive="base">
                                        <p:cTn id="71" dur="100" fill="hold"/>
                                        <p:tgtEl>
                                          <p:spTgt spid="14"/>
                                        </p:tgtEl>
                                        <p:attrNameLst>
                                          <p:attrName>ppt_x</p:attrName>
                                        </p:attrNameLst>
                                      </p:cBhvr>
                                      <p:tavLst>
                                        <p:tav tm="0">
                                          <p:val>
                                            <p:strVal val="1+#ppt_w/2"/>
                                          </p:val>
                                        </p:tav>
                                        <p:tav tm="100000">
                                          <p:val>
                                            <p:strVal val="#ppt_x"/>
                                          </p:val>
                                        </p:tav>
                                      </p:tavLst>
                                    </p:anim>
                                    <p:anim calcmode="lin" valueType="num">
                                      <p:cBhvr additive="base">
                                        <p:cTn id="72" dur="100" fill="hold"/>
                                        <p:tgtEl>
                                          <p:spTgt spid="14"/>
                                        </p:tgtEl>
                                        <p:attrNameLst>
                                          <p:attrName>ppt_y</p:attrName>
                                        </p:attrNameLst>
                                      </p:cBhvr>
                                      <p:tavLst>
                                        <p:tav tm="0">
                                          <p:val>
                                            <p:strVal val="#ppt_y"/>
                                          </p:val>
                                        </p:tav>
                                        <p:tav tm="100000">
                                          <p:val>
                                            <p:strVal val="#ppt_y"/>
                                          </p:val>
                                        </p:tav>
                                      </p:tavLst>
                                    </p:anim>
                                  </p:childTnLst>
                                </p:cTn>
                              </p:par>
                            </p:childTnLst>
                          </p:cTn>
                        </p:par>
                        <p:par>
                          <p:cTn id="73" fill="hold">
                            <p:stCondLst>
                              <p:cond delay="1800"/>
                            </p:stCondLst>
                            <p:childTnLst>
                              <p:par>
                                <p:cTn id="74" presetID="2" presetClass="entr" presetSubtype="2" fill="hold" grpId="0" nodeType="afterEffect">
                                  <p:stCondLst>
                                    <p:cond delay="0"/>
                                  </p:stCondLst>
                                  <p:childTnLst>
                                    <p:set>
                                      <p:cBhvr>
                                        <p:cTn id="75" dur="1" fill="hold">
                                          <p:stCondLst>
                                            <p:cond delay="0"/>
                                          </p:stCondLst>
                                        </p:cTn>
                                        <p:tgtEl>
                                          <p:spTgt spid="15"/>
                                        </p:tgtEl>
                                        <p:attrNameLst>
                                          <p:attrName>style.visibility</p:attrName>
                                        </p:attrNameLst>
                                      </p:cBhvr>
                                      <p:to>
                                        <p:strVal val="visible"/>
                                      </p:to>
                                    </p:set>
                                    <p:anim calcmode="lin" valueType="num">
                                      <p:cBhvr additive="base">
                                        <p:cTn id="76" dur="100" fill="hold"/>
                                        <p:tgtEl>
                                          <p:spTgt spid="15"/>
                                        </p:tgtEl>
                                        <p:attrNameLst>
                                          <p:attrName>ppt_x</p:attrName>
                                        </p:attrNameLst>
                                      </p:cBhvr>
                                      <p:tavLst>
                                        <p:tav tm="0">
                                          <p:val>
                                            <p:strVal val="1+#ppt_w/2"/>
                                          </p:val>
                                        </p:tav>
                                        <p:tav tm="100000">
                                          <p:val>
                                            <p:strVal val="#ppt_x"/>
                                          </p:val>
                                        </p:tav>
                                      </p:tavLst>
                                    </p:anim>
                                    <p:anim calcmode="lin" valueType="num">
                                      <p:cBhvr additive="base">
                                        <p:cTn id="77" dur="100" fill="hold"/>
                                        <p:tgtEl>
                                          <p:spTgt spid="15"/>
                                        </p:tgtEl>
                                        <p:attrNameLst>
                                          <p:attrName>ppt_y</p:attrName>
                                        </p:attrNameLst>
                                      </p:cBhvr>
                                      <p:tavLst>
                                        <p:tav tm="0">
                                          <p:val>
                                            <p:strVal val="#ppt_y"/>
                                          </p:val>
                                        </p:tav>
                                        <p:tav tm="100000">
                                          <p:val>
                                            <p:strVal val="#ppt_y"/>
                                          </p:val>
                                        </p:tav>
                                      </p:tavLst>
                                    </p:anim>
                                  </p:childTnLst>
                                </p:cTn>
                              </p:par>
                            </p:childTnLst>
                          </p:cTn>
                        </p:par>
                        <p:par>
                          <p:cTn id="78" fill="hold">
                            <p:stCondLst>
                              <p:cond delay="1900"/>
                            </p:stCondLst>
                            <p:childTnLst>
                              <p:par>
                                <p:cTn id="79" presetID="2" presetClass="entr" presetSubtype="2" fill="hold" grpId="0" nodeType="afterEffect">
                                  <p:stCondLst>
                                    <p:cond delay="0"/>
                                  </p:stCondLst>
                                  <p:childTnLst>
                                    <p:set>
                                      <p:cBhvr>
                                        <p:cTn id="80" dur="1" fill="hold">
                                          <p:stCondLst>
                                            <p:cond delay="0"/>
                                          </p:stCondLst>
                                        </p:cTn>
                                        <p:tgtEl>
                                          <p:spTgt spid="16"/>
                                        </p:tgtEl>
                                        <p:attrNameLst>
                                          <p:attrName>style.visibility</p:attrName>
                                        </p:attrNameLst>
                                      </p:cBhvr>
                                      <p:to>
                                        <p:strVal val="visible"/>
                                      </p:to>
                                    </p:set>
                                    <p:anim calcmode="lin" valueType="num">
                                      <p:cBhvr additive="base">
                                        <p:cTn id="81" dur="100" fill="hold"/>
                                        <p:tgtEl>
                                          <p:spTgt spid="16"/>
                                        </p:tgtEl>
                                        <p:attrNameLst>
                                          <p:attrName>ppt_x</p:attrName>
                                        </p:attrNameLst>
                                      </p:cBhvr>
                                      <p:tavLst>
                                        <p:tav tm="0">
                                          <p:val>
                                            <p:strVal val="1+#ppt_w/2"/>
                                          </p:val>
                                        </p:tav>
                                        <p:tav tm="100000">
                                          <p:val>
                                            <p:strVal val="#ppt_x"/>
                                          </p:val>
                                        </p:tav>
                                      </p:tavLst>
                                    </p:anim>
                                    <p:anim calcmode="lin" valueType="num">
                                      <p:cBhvr additive="base">
                                        <p:cTn id="82" dur="100" fill="hold"/>
                                        <p:tgtEl>
                                          <p:spTgt spid="16"/>
                                        </p:tgtEl>
                                        <p:attrNameLst>
                                          <p:attrName>ppt_y</p:attrName>
                                        </p:attrNameLst>
                                      </p:cBhvr>
                                      <p:tavLst>
                                        <p:tav tm="0">
                                          <p:val>
                                            <p:strVal val="#ppt_y"/>
                                          </p:val>
                                        </p:tav>
                                        <p:tav tm="100000">
                                          <p:val>
                                            <p:strVal val="#ppt_y"/>
                                          </p:val>
                                        </p:tav>
                                      </p:tavLst>
                                    </p:anim>
                                  </p:childTnLst>
                                </p:cTn>
                              </p:par>
                            </p:childTnLst>
                          </p:cTn>
                        </p:par>
                        <p:par>
                          <p:cTn id="83" fill="hold">
                            <p:stCondLst>
                              <p:cond delay="2000"/>
                            </p:stCondLst>
                            <p:childTnLst>
                              <p:par>
                                <p:cTn id="84" presetID="2" presetClass="entr" presetSubtype="2" fill="hold" grpId="0" nodeType="afterEffect">
                                  <p:stCondLst>
                                    <p:cond delay="0"/>
                                  </p:stCondLst>
                                  <p:childTnLst>
                                    <p:set>
                                      <p:cBhvr>
                                        <p:cTn id="85" dur="1" fill="hold">
                                          <p:stCondLst>
                                            <p:cond delay="0"/>
                                          </p:stCondLst>
                                        </p:cTn>
                                        <p:tgtEl>
                                          <p:spTgt spid="17"/>
                                        </p:tgtEl>
                                        <p:attrNameLst>
                                          <p:attrName>style.visibility</p:attrName>
                                        </p:attrNameLst>
                                      </p:cBhvr>
                                      <p:to>
                                        <p:strVal val="visible"/>
                                      </p:to>
                                    </p:set>
                                    <p:anim calcmode="lin" valueType="num">
                                      <p:cBhvr additive="base">
                                        <p:cTn id="86" dur="100" fill="hold"/>
                                        <p:tgtEl>
                                          <p:spTgt spid="17"/>
                                        </p:tgtEl>
                                        <p:attrNameLst>
                                          <p:attrName>ppt_x</p:attrName>
                                        </p:attrNameLst>
                                      </p:cBhvr>
                                      <p:tavLst>
                                        <p:tav tm="0">
                                          <p:val>
                                            <p:strVal val="1+#ppt_w/2"/>
                                          </p:val>
                                        </p:tav>
                                        <p:tav tm="100000">
                                          <p:val>
                                            <p:strVal val="#ppt_x"/>
                                          </p:val>
                                        </p:tav>
                                      </p:tavLst>
                                    </p:anim>
                                    <p:anim calcmode="lin" valueType="num">
                                      <p:cBhvr additive="base">
                                        <p:cTn id="87" dur="100" fill="hold"/>
                                        <p:tgtEl>
                                          <p:spTgt spid="17"/>
                                        </p:tgtEl>
                                        <p:attrNameLst>
                                          <p:attrName>ppt_y</p:attrName>
                                        </p:attrNameLst>
                                      </p:cBhvr>
                                      <p:tavLst>
                                        <p:tav tm="0">
                                          <p:val>
                                            <p:strVal val="#ppt_y"/>
                                          </p:val>
                                        </p:tav>
                                        <p:tav tm="100000">
                                          <p:val>
                                            <p:strVal val="#ppt_y"/>
                                          </p:val>
                                        </p:tav>
                                      </p:tavLst>
                                    </p:anim>
                                  </p:childTnLst>
                                </p:cTn>
                              </p:par>
                            </p:childTnLst>
                          </p:cTn>
                        </p:par>
                        <p:par>
                          <p:cTn id="88" fill="hold">
                            <p:stCondLst>
                              <p:cond delay="2100"/>
                            </p:stCondLst>
                            <p:childTnLst>
                              <p:par>
                                <p:cTn id="89" presetID="2" presetClass="entr" presetSubtype="2" fill="hold" grpId="0" nodeType="afterEffect">
                                  <p:stCondLst>
                                    <p:cond delay="0"/>
                                  </p:stCondLst>
                                  <p:childTnLst>
                                    <p:set>
                                      <p:cBhvr>
                                        <p:cTn id="90" dur="1" fill="hold">
                                          <p:stCondLst>
                                            <p:cond delay="0"/>
                                          </p:stCondLst>
                                        </p:cTn>
                                        <p:tgtEl>
                                          <p:spTgt spid="18"/>
                                        </p:tgtEl>
                                        <p:attrNameLst>
                                          <p:attrName>style.visibility</p:attrName>
                                        </p:attrNameLst>
                                      </p:cBhvr>
                                      <p:to>
                                        <p:strVal val="visible"/>
                                      </p:to>
                                    </p:set>
                                    <p:anim calcmode="lin" valueType="num">
                                      <p:cBhvr additive="base">
                                        <p:cTn id="91" dur="100" fill="hold"/>
                                        <p:tgtEl>
                                          <p:spTgt spid="18"/>
                                        </p:tgtEl>
                                        <p:attrNameLst>
                                          <p:attrName>ppt_x</p:attrName>
                                        </p:attrNameLst>
                                      </p:cBhvr>
                                      <p:tavLst>
                                        <p:tav tm="0">
                                          <p:val>
                                            <p:strVal val="1+#ppt_w/2"/>
                                          </p:val>
                                        </p:tav>
                                        <p:tav tm="100000">
                                          <p:val>
                                            <p:strVal val="#ppt_x"/>
                                          </p:val>
                                        </p:tav>
                                      </p:tavLst>
                                    </p:anim>
                                    <p:anim calcmode="lin" valueType="num">
                                      <p:cBhvr additive="base">
                                        <p:cTn id="92" dur="100" fill="hold"/>
                                        <p:tgtEl>
                                          <p:spTgt spid="18"/>
                                        </p:tgtEl>
                                        <p:attrNameLst>
                                          <p:attrName>ppt_y</p:attrName>
                                        </p:attrNameLst>
                                      </p:cBhvr>
                                      <p:tavLst>
                                        <p:tav tm="0">
                                          <p:val>
                                            <p:strVal val="#ppt_y"/>
                                          </p:val>
                                        </p:tav>
                                        <p:tav tm="100000">
                                          <p:val>
                                            <p:strVal val="#ppt_y"/>
                                          </p:val>
                                        </p:tav>
                                      </p:tavLst>
                                    </p:anim>
                                  </p:childTnLst>
                                </p:cTn>
                              </p:par>
                            </p:childTnLst>
                          </p:cTn>
                        </p:par>
                        <p:par>
                          <p:cTn id="93" fill="hold">
                            <p:stCondLst>
                              <p:cond delay="2200"/>
                            </p:stCondLst>
                            <p:childTnLst>
                              <p:par>
                                <p:cTn id="94" presetID="2" presetClass="entr" presetSubtype="2" fill="hold" grpId="0" nodeType="afterEffect">
                                  <p:stCondLst>
                                    <p:cond delay="0"/>
                                  </p:stCondLst>
                                  <p:childTnLst>
                                    <p:set>
                                      <p:cBhvr>
                                        <p:cTn id="95" dur="1" fill="hold">
                                          <p:stCondLst>
                                            <p:cond delay="0"/>
                                          </p:stCondLst>
                                        </p:cTn>
                                        <p:tgtEl>
                                          <p:spTgt spid="19"/>
                                        </p:tgtEl>
                                        <p:attrNameLst>
                                          <p:attrName>style.visibility</p:attrName>
                                        </p:attrNameLst>
                                      </p:cBhvr>
                                      <p:to>
                                        <p:strVal val="visible"/>
                                      </p:to>
                                    </p:set>
                                    <p:anim calcmode="lin" valueType="num">
                                      <p:cBhvr additive="base">
                                        <p:cTn id="96" dur="100" fill="hold"/>
                                        <p:tgtEl>
                                          <p:spTgt spid="19"/>
                                        </p:tgtEl>
                                        <p:attrNameLst>
                                          <p:attrName>ppt_x</p:attrName>
                                        </p:attrNameLst>
                                      </p:cBhvr>
                                      <p:tavLst>
                                        <p:tav tm="0">
                                          <p:val>
                                            <p:strVal val="1+#ppt_w/2"/>
                                          </p:val>
                                        </p:tav>
                                        <p:tav tm="100000">
                                          <p:val>
                                            <p:strVal val="#ppt_x"/>
                                          </p:val>
                                        </p:tav>
                                      </p:tavLst>
                                    </p:anim>
                                    <p:anim calcmode="lin" valueType="num">
                                      <p:cBhvr additive="base">
                                        <p:cTn id="97" dur="100" fill="hold"/>
                                        <p:tgtEl>
                                          <p:spTgt spid="19"/>
                                        </p:tgtEl>
                                        <p:attrNameLst>
                                          <p:attrName>ppt_y</p:attrName>
                                        </p:attrNameLst>
                                      </p:cBhvr>
                                      <p:tavLst>
                                        <p:tav tm="0">
                                          <p:val>
                                            <p:strVal val="#ppt_y"/>
                                          </p:val>
                                        </p:tav>
                                        <p:tav tm="100000">
                                          <p:val>
                                            <p:strVal val="#ppt_y"/>
                                          </p:val>
                                        </p:tav>
                                      </p:tavLst>
                                    </p:anim>
                                  </p:childTnLst>
                                </p:cTn>
                              </p:par>
                            </p:childTnLst>
                          </p:cTn>
                        </p:par>
                        <p:par>
                          <p:cTn id="98" fill="hold">
                            <p:stCondLst>
                              <p:cond delay="2300"/>
                            </p:stCondLst>
                            <p:childTnLst>
                              <p:par>
                                <p:cTn id="99" presetID="2" presetClass="entr" presetSubtype="2" fill="hold" grpId="0" nodeType="afterEffect">
                                  <p:stCondLst>
                                    <p:cond delay="0"/>
                                  </p:stCondLst>
                                  <p:childTnLst>
                                    <p:set>
                                      <p:cBhvr>
                                        <p:cTn id="100" dur="1" fill="hold">
                                          <p:stCondLst>
                                            <p:cond delay="0"/>
                                          </p:stCondLst>
                                        </p:cTn>
                                        <p:tgtEl>
                                          <p:spTgt spid="20"/>
                                        </p:tgtEl>
                                        <p:attrNameLst>
                                          <p:attrName>style.visibility</p:attrName>
                                        </p:attrNameLst>
                                      </p:cBhvr>
                                      <p:to>
                                        <p:strVal val="visible"/>
                                      </p:to>
                                    </p:set>
                                    <p:anim calcmode="lin" valueType="num">
                                      <p:cBhvr additive="base">
                                        <p:cTn id="101" dur="100" fill="hold"/>
                                        <p:tgtEl>
                                          <p:spTgt spid="20"/>
                                        </p:tgtEl>
                                        <p:attrNameLst>
                                          <p:attrName>ppt_x</p:attrName>
                                        </p:attrNameLst>
                                      </p:cBhvr>
                                      <p:tavLst>
                                        <p:tav tm="0">
                                          <p:val>
                                            <p:strVal val="1+#ppt_w/2"/>
                                          </p:val>
                                        </p:tav>
                                        <p:tav tm="100000">
                                          <p:val>
                                            <p:strVal val="#ppt_x"/>
                                          </p:val>
                                        </p:tav>
                                      </p:tavLst>
                                    </p:anim>
                                    <p:anim calcmode="lin" valueType="num">
                                      <p:cBhvr additive="base">
                                        <p:cTn id="102" dur="100" fill="hold"/>
                                        <p:tgtEl>
                                          <p:spTgt spid="20"/>
                                        </p:tgtEl>
                                        <p:attrNameLst>
                                          <p:attrName>ppt_y</p:attrName>
                                        </p:attrNameLst>
                                      </p:cBhvr>
                                      <p:tavLst>
                                        <p:tav tm="0">
                                          <p:val>
                                            <p:strVal val="#ppt_y"/>
                                          </p:val>
                                        </p:tav>
                                        <p:tav tm="100000">
                                          <p:val>
                                            <p:strVal val="#ppt_y"/>
                                          </p:val>
                                        </p:tav>
                                      </p:tavLst>
                                    </p:anim>
                                  </p:childTnLst>
                                </p:cTn>
                              </p:par>
                            </p:childTnLst>
                          </p:cTn>
                        </p:par>
                        <p:par>
                          <p:cTn id="103" fill="hold">
                            <p:stCondLst>
                              <p:cond delay="2400"/>
                            </p:stCondLst>
                            <p:childTnLst>
                              <p:par>
                                <p:cTn id="104" presetID="2" presetClass="entr" presetSubtype="2" fill="hold" grpId="0" nodeType="afterEffect">
                                  <p:stCondLst>
                                    <p:cond delay="0"/>
                                  </p:stCondLst>
                                  <p:childTnLst>
                                    <p:set>
                                      <p:cBhvr>
                                        <p:cTn id="105" dur="1" fill="hold">
                                          <p:stCondLst>
                                            <p:cond delay="0"/>
                                          </p:stCondLst>
                                        </p:cTn>
                                        <p:tgtEl>
                                          <p:spTgt spid="21"/>
                                        </p:tgtEl>
                                        <p:attrNameLst>
                                          <p:attrName>style.visibility</p:attrName>
                                        </p:attrNameLst>
                                      </p:cBhvr>
                                      <p:to>
                                        <p:strVal val="visible"/>
                                      </p:to>
                                    </p:set>
                                    <p:anim calcmode="lin" valueType="num">
                                      <p:cBhvr additive="base">
                                        <p:cTn id="106" dur="100" fill="hold"/>
                                        <p:tgtEl>
                                          <p:spTgt spid="21"/>
                                        </p:tgtEl>
                                        <p:attrNameLst>
                                          <p:attrName>ppt_x</p:attrName>
                                        </p:attrNameLst>
                                      </p:cBhvr>
                                      <p:tavLst>
                                        <p:tav tm="0">
                                          <p:val>
                                            <p:strVal val="1+#ppt_w/2"/>
                                          </p:val>
                                        </p:tav>
                                        <p:tav tm="100000">
                                          <p:val>
                                            <p:strVal val="#ppt_x"/>
                                          </p:val>
                                        </p:tav>
                                      </p:tavLst>
                                    </p:anim>
                                    <p:anim calcmode="lin" valueType="num">
                                      <p:cBhvr additive="base">
                                        <p:cTn id="107" dur="100" fill="hold"/>
                                        <p:tgtEl>
                                          <p:spTgt spid="21"/>
                                        </p:tgtEl>
                                        <p:attrNameLst>
                                          <p:attrName>ppt_y</p:attrName>
                                        </p:attrNameLst>
                                      </p:cBhvr>
                                      <p:tavLst>
                                        <p:tav tm="0">
                                          <p:val>
                                            <p:strVal val="#ppt_y"/>
                                          </p:val>
                                        </p:tav>
                                        <p:tav tm="100000">
                                          <p:val>
                                            <p:strVal val="#ppt_y"/>
                                          </p:val>
                                        </p:tav>
                                      </p:tavLst>
                                    </p:anim>
                                  </p:childTnLst>
                                </p:cTn>
                              </p:par>
                            </p:childTnLst>
                          </p:cTn>
                        </p:par>
                        <p:par>
                          <p:cTn id="108" fill="hold">
                            <p:stCondLst>
                              <p:cond delay="2500"/>
                            </p:stCondLst>
                            <p:childTnLst>
                              <p:par>
                                <p:cTn id="109" presetID="2" presetClass="entr" presetSubtype="2" fill="hold" grpId="0" nodeType="afterEffect">
                                  <p:stCondLst>
                                    <p:cond delay="0"/>
                                  </p:stCondLst>
                                  <p:childTnLst>
                                    <p:set>
                                      <p:cBhvr>
                                        <p:cTn id="110" dur="1" fill="hold">
                                          <p:stCondLst>
                                            <p:cond delay="0"/>
                                          </p:stCondLst>
                                        </p:cTn>
                                        <p:tgtEl>
                                          <p:spTgt spid="22"/>
                                        </p:tgtEl>
                                        <p:attrNameLst>
                                          <p:attrName>style.visibility</p:attrName>
                                        </p:attrNameLst>
                                      </p:cBhvr>
                                      <p:to>
                                        <p:strVal val="visible"/>
                                      </p:to>
                                    </p:set>
                                    <p:anim calcmode="lin" valueType="num">
                                      <p:cBhvr additive="base">
                                        <p:cTn id="111" dur="100" fill="hold"/>
                                        <p:tgtEl>
                                          <p:spTgt spid="22"/>
                                        </p:tgtEl>
                                        <p:attrNameLst>
                                          <p:attrName>ppt_x</p:attrName>
                                        </p:attrNameLst>
                                      </p:cBhvr>
                                      <p:tavLst>
                                        <p:tav tm="0">
                                          <p:val>
                                            <p:strVal val="1+#ppt_w/2"/>
                                          </p:val>
                                        </p:tav>
                                        <p:tav tm="100000">
                                          <p:val>
                                            <p:strVal val="#ppt_x"/>
                                          </p:val>
                                        </p:tav>
                                      </p:tavLst>
                                    </p:anim>
                                    <p:anim calcmode="lin" valueType="num">
                                      <p:cBhvr additive="base">
                                        <p:cTn id="112" dur="100" fill="hold"/>
                                        <p:tgtEl>
                                          <p:spTgt spid="22"/>
                                        </p:tgtEl>
                                        <p:attrNameLst>
                                          <p:attrName>ppt_y</p:attrName>
                                        </p:attrNameLst>
                                      </p:cBhvr>
                                      <p:tavLst>
                                        <p:tav tm="0">
                                          <p:val>
                                            <p:strVal val="#ppt_y"/>
                                          </p:val>
                                        </p:tav>
                                        <p:tav tm="100000">
                                          <p:val>
                                            <p:strVal val="#ppt_y"/>
                                          </p:val>
                                        </p:tav>
                                      </p:tavLst>
                                    </p:anim>
                                  </p:childTnLst>
                                </p:cTn>
                              </p:par>
                            </p:childTnLst>
                          </p:cTn>
                        </p:par>
                        <p:par>
                          <p:cTn id="113" fill="hold">
                            <p:stCondLst>
                              <p:cond delay="2600"/>
                            </p:stCondLst>
                            <p:childTnLst>
                              <p:par>
                                <p:cTn id="114" presetID="2" presetClass="entr" presetSubtype="2" fill="hold" grpId="0" nodeType="afterEffect">
                                  <p:stCondLst>
                                    <p:cond delay="0"/>
                                  </p:stCondLst>
                                  <p:childTnLst>
                                    <p:set>
                                      <p:cBhvr>
                                        <p:cTn id="115" dur="1" fill="hold">
                                          <p:stCondLst>
                                            <p:cond delay="0"/>
                                          </p:stCondLst>
                                        </p:cTn>
                                        <p:tgtEl>
                                          <p:spTgt spid="23"/>
                                        </p:tgtEl>
                                        <p:attrNameLst>
                                          <p:attrName>style.visibility</p:attrName>
                                        </p:attrNameLst>
                                      </p:cBhvr>
                                      <p:to>
                                        <p:strVal val="visible"/>
                                      </p:to>
                                    </p:set>
                                    <p:anim calcmode="lin" valueType="num">
                                      <p:cBhvr additive="base">
                                        <p:cTn id="116" dur="100" fill="hold"/>
                                        <p:tgtEl>
                                          <p:spTgt spid="23"/>
                                        </p:tgtEl>
                                        <p:attrNameLst>
                                          <p:attrName>ppt_x</p:attrName>
                                        </p:attrNameLst>
                                      </p:cBhvr>
                                      <p:tavLst>
                                        <p:tav tm="0">
                                          <p:val>
                                            <p:strVal val="1+#ppt_w/2"/>
                                          </p:val>
                                        </p:tav>
                                        <p:tav tm="100000">
                                          <p:val>
                                            <p:strVal val="#ppt_x"/>
                                          </p:val>
                                        </p:tav>
                                      </p:tavLst>
                                    </p:anim>
                                    <p:anim calcmode="lin" valueType="num">
                                      <p:cBhvr additive="base">
                                        <p:cTn id="117" dur="100" fill="hold"/>
                                        <p:tgtEl>
                                          <p:spTgt spid="23"/>
                                        </p:tgtEl>
                                        <p:attrNameLst>
                                          <p:attrName>ppt_y</p:attrName>
                                        </p:attrNameLst>
                                      </p:cBhvr>
                                      <p:tavLst>
                                        <p:tav tm="0">
                                          <p:val>
                                            <p:strVal val="#ppt_y"/>
                                          </p:val>
                                        </p:tav>
                                        <p:tav tm="100000">
                                          <p:val>
                                            <p:strVal val="#ppt_y"/>
                                          </p:val>
                                        </p:tav>
                                      </p:tavLst>
                                    </p:anim>
                                  </p:childTnLst>
                                </p:cTn>
                              </p:par>
                            </p:childTnLst>
                          </p:cTn>
                        </p:par>
                        <p:par>
                          <p:cTn id="118" fill="hold">
                            <p:stCondLst>
                              <p:cond delay="2700"/>
                            </p:stCondLst>
                            <p:childTnLst>
                              <p:par>
                                <p:cTn id="119" presetID="2" presetClass="entr" presetSubtype="2" fill="hold" grpId="0" nodeType="afterEffect">
                                  <p:stCondLst>
                                    <p:cond delay="0"/>
                                  </p:stCondLst>
                                  <p:childTnLst>
                                    <p:set>
                                      <p:cBhvr>
                                        <p:cTn id="120" dur="1" fill="hold">
                                          <p:stCondLst>
                                            <p:cond delay="0"/>
                                          </p:stCondLst>
                                        </p:cTn>
                                        <p:tgtEl>
                                          <p:spTgt spid="24"/>
                                        </p:tgtEl>
                                        <p:attrNameLst>
                                          <p:attrName>style.visibility</p:attrName>
                                        </p:attrNameLst>
                                      </p:cBhvr>
                                      <p:to>
                                        <p:strVal val="visible"/>
                                      </p:to>
                                    </p:set>
                                    <p:anim calcmode="lin" valueType="num">
                                      <p:cBhvr additive="base">
                                        <p:cTn id="121" dur="100" fill="hold"/>
                                        <p:tgtEl>
                                          <p:spTgt spid="24"/>
                                        </p:tgtEl>
                                        <p:attrNameLst>
                                          <p:attrName>ppt_x</p:attrName>
                                        </p:attrNameLst>
                                      </p:cBhvr>
                                      <p:tavLst>
                                        <p:tav tm="0">
                                          <p:val>
                                            <p:strVal val="1+#ppt_w/2"/>
                                          </p:val>
                                        </p:tav>
                                        <p:tav tm="100000">
                                          <p:val>
                                            <p:strVal val="#ppt_x"/>
                                          </p:val>
                                        </p:tav>
                                      </p:tavLst>
                                    </p:anim>
                                    <p:anim calcmode="lin" valueType="num">
                                      <p:cBhvr additive="base">
                                        <p:cTn id="122" dur="100" fill="hold"/>
                                        <p:tgtEl>
                                          <p:spTgt spid="24"/>
                                        </p:tgtEl>
                                        <p:attrNameLst>
                                          <p:attrName>ppt_y</p:attrName>
                                        </p:attrNameLst>
                                      </p:cBhvr>
                                      <p:tavLst>
                                        <p:tav tm="0">
                                          <p:val>
                                            <p:strVal val="#ppt_y"/>
                                          </p:val>
                                        </p:tav>
                                        <p:tav tm="100000">
                                          <p:val>
                                            <p:strVal val="#ppt_y"/>
                                          </p:val>
                                        </p:tav>
                                      </p:tavLst>
                                    </p:anim>
                                  </p:childTnLst>
                                </p:cTn>
                              </p:par>
                            </p:childTnLst>
                          </p:cTn>
                        </p:par>
                        <p:par>
                          <p:cTn id="123" fill="hold">
                            <p:stCondLst>
                              <p:cond delay="2800"/>
                            </p:stCondLst>
                            <p:childTnLst>
                              <p:par>
                                <p:cTn id="124" presetID="2" presetClass="entr" presetSubtype="2" fill="hold" grpId="0" nodeType="afterEffect">
                                  <p:stCondLst>
                                    <p:cond delay="0"/>
                                  </p:stCondLst>
                                  <p:childTnLst>
                                    <p:set>
                                      <p:cBhvr>
                                        <p:cTn id="125" dur="1" fill="hold">
                                          <p:stCondLst>
                                            <p:cond delay="0"/>
                                          </p:stCondLst>
                                        </p:cTn>
                                        <p:tgtEl>
                                          <p:spTgt spid="25"/>
                                        </p:tgtEl>
                                        <p:attrNameLst>
                                          <p:attrName>style.visibility</p:attrName>
                                        </p:attrNameLst>
                                      </p:cBhvr>
                                      <p:to>
                                        <p:strVal val="visible"/>
                                      </p:to>
                                    </p:set>
                                    <p:anim calcmode="lin" valueType="num">
                                      <p:cBhvr additive="base">
                                        <p:cTn id="126" dur="100" fill="hold"/>
                                        <p:tgtEl>
                                          <p:spTgt spid="25"/>
                                        </p:tgtEl>
                                        <p:attrNameLst>
                                          <p:attrName>ppt_x</p:attrName>
                                        </p:attrNameLst>
                                      </p:cBhvr>
                                      <p:tavLst>
                                        <p:tav tm="0">
                                          <p:val>
                                            <p:strVal val="1+#ppt_w/2"/>
                                          </p:val>
                                        </p:tav>
                                        <p:tav tm="100000">
                                          <p:val>
                                            <p:strVal val="#ppt_x"/>
                                          </p:val>
                                        </p:tav>
                                      </p:tavLst>
                                    </p:anim>
                                    <p:anim calcmode="lin" valueType="num">
                                      <p:cBhvr additive="base">
                                        <p:cTn id="127" dur="100" fill="hold"/>
                                        <p:tgtEl>
                                          <p:spTgt spid="2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p:txBody>
          <a:bodyPr/>
          <a:lstStyle/>
          <a:p>
            <a:r>
              <a:rPr lang="en-US" dirty="0" smtClean="0"/>
              <a:t>Objectives and Status</a:t>
            </a:r>
          </a:p>
          <a:p>
            <a:r>
              <a:rPr lang="en-US" dirty="0" smtClean="0"/>
              <a:t>Testing and Lessons Learned</a:t>
            </a:r>
          </a:p>
          <a:p>
            <a:r>
              <a:rPr lang="en-US" dirty="0" smtClean="0"/>
              <a:t>Program Managers and Adoption</a:t>
            </a:r>
          </a:p>
          <a:p>
            <a:r>
              <a:rPr lang="en-US" dirty="0" smtClean="0"/>
              <a:t>Thoughts and Recommendations</a:t>
            </a:r>
          </a:p>
          <a:p>
            <a:r>
              <a:rPr lang="en-US" dirty="0" smtClean="0"/>
              <a:t>Summary and Questions</a:t>
            </a:r>
          </a:p>
          <a:p>
            <a:endParaRPr lang="en-US" dirty="0" smtClean="0"/>
          </a:p>
          <a:p>
            <a:endParaRPr lang="en-US" dirty="0" smtClean="0"/>
          </a:p>
        </p:txBody>
      </p:sp>
    </p:spTree>
    <p:extLst>
      <p:ext uri="{BB962C8B-B14F-4D97-AF65-F5344CB8AC3E}">
        <p14:creationId xmlns:p14="http://schemas.microsoft.com/office/powerpoint/2010/main" val="2203771185"/>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Impact of NIEM Schema Change</a:t>
            </a:r>
            <a:br>
              <a:rPr lang="en-US" dirty="0" smtClean="0"/>
            </a:br>
            <a:endParaRPr lang="en-US" dirty="0"/>
          </a:p>
        </p:txBody>
      </p:sp>
      <p:pic>
        <p:nvPicPr>
          <p:cNvPr id="4" name="Picture 3"/>
          <p:cNvPicPr>
            <a:picLocks noChangeAspect="1"/>
          </p:cNvPicPr>
          <p:nvPr/>
        </p:nvPicPr>
        <p:blipFill>
          <a:blip r:embed="rId2"/>
          <a:stretch>
            <a:fillRect/>
          </a:stretch>
        </p:blipFill>
        <p:spPr>
          <a:xfrm>
            <a:off x="838200" y="1066800"/>
            <a:ext cx="7406132" cy="5686298"/>
          </a:xfrm>
          <a:prstGeom prst="rect">
            <a:avLst/>
          </a:prstGeom>
        </p:spPr>
      </p:pic>
      <p:sp>
        <p:nvSpPr>
          <p:cNvPr id="5" name="TextBox 4"/>
          <p:cNvSpPr txBox="1"/>
          <p:nvPr/>
        </p:nvSpPr>
        <p:spPr>
          <a:xfrm>
            <a:off x="304800" y="5715000"/>
            <a:ext cx="8610600" cy="1021556"/>
          </a:xfrm>
          <a:prstGeom prst="roundRect">
            <a:avLst/>
          </a:prstGeom>
          <a:ln/>
        </p:spPr>
        <p:style>
          <a:lnRef idx="1">
            <a:schemeClr val="accent1"/>
          </a:lnRef>
          <a:fillRef idx="3">
            <a:schemeClr val="accent1"/>
          </a:fillRef>
          <a:effectRef idx="2">
            <a:schemeClr val="accent1"/>
          </a:effectRef>
          <a:fontRef idx="minor">
            <a:schemeClr val="lt1"/>
          </a:fontRef>
        </p:style>
        <p:txBody>
          <a:bodyPr wrap="square" rtlCol="0">
            <a:spAutoFit/>
          </a:bodyPr>
          <a:lstStyle/>
          <a:p>
            <a:r>
              <a:rPr lang="en-US" sz="1800" dirty="0" smtClean="0">
                <a:effectLst>
                  <a:outerShdw blurRad="50800" dist="38100" dir="2700000" algn="tl" rotWithShape="0">
                    <a:prstClr val="black">
                      <a:alpha val="40000"/>
                    </a:prstClr>
                  </a:outerShdw>
                </a:effectLst>
                <a:latin typeface="Arial"/>
                <a:cs typeface="Arial"/>
              </a:rPr>
              <a:t>After fixing all the known errors, the program crashes due to the line above. </a:t>
            </a:r>
            <a:r>
              <a:rPr lang="en-US" sz="1800" dirty="0" smtClean="0">
                <a:effectLst>
                  <a:outerShdw blurRad="50800" dist="38100" dir="2700000" algn="tl" rotWithShape="0">
                    <a:prstClr val="black">
                      <a:alpha val="40000"/>
                    </a:prstClr>
                  </a:outerShdw>
                </a:effectLst>
                <a:latin typeface="Arial"/>
                <a:cs typeface="Arial"/>
              </a:rPr>
              <a:t>Unlike Venetian Blind, the </a:t>
            </a:r>
            <a:r>
              <a:rPr lang="en-US" sz="1800" dirty="0" err="1" smtClean="0">
                <a:effectLst>
                  <a:outerShdw blurRad="50800" dist="38100" dir="2700000" algn="tl" rotWithShape="0">
                    <a:prstClr val="black">
                      <a:alpha val="40000"/>
                    </a:prstClr>
                  </a:outerShdw>
                </a:effectLst>
                <a:latin typeface="Arial"/>
                <a:cs typeface="Arial"/>
              </a:rPr>
              <a:t>GoE</a:t>
            </a:r>
            <a:r>
              <a:rPr lang="en-US" sz="1800" dirty="0" smtClean="0">
                <a:effectLst>
                  <a:outerShdw blurRad="50800" dist="38100" dir="2700000" algn="tl" rotWithShape="0">
                    <a:prstClr val="black">
                      <a:alpha val="40000"/>
                    </a:prstClr>
                  </a:outerShdw>
                </a:effectLst>
                <a:latin typeface="Arial"/>
                <a:cs typeface="Arial"/>
              </a:rPr>
              <a:t> schemas do not define a single top-level XML message. So, the code cannot assume JAXB will return a COMSPOT message. </a:t>
            </a:r>
            <a:endParaRPr lang="en-US" sz="1800" dirty="0">
              <a:effectLst>
                <a:outerShdw blurRad="50800" dist="38100" dir="2700000" algn="tl" rotWithShape="0">
                  <a:prstClr val="black">
                    <a:alpha val="40000"/>
                  </a:prstClr>
                </a:outerShdw>
              </a:effectLst>
              <a:latin typeface="Arial"/>
              <a:cs typeface="Arial"/>
            </a:endParaRPr>
          </a:p>
        </p:txBody>
      </p:sp>
      <p:sp>
        <p:nvSpPr>
          <p:cNvPr id="3" name="Rounded Rectangle 2"/>
          <p:cNvSpPr/>
          <p:nvPr/>
        </p:nvSpPr>
        <p:spPr bwMode="auto">
          <a:xfrm>
            <a:off x="1752600" y="1793240"/>
            <a:ext cx="5638800" cy="152400"/>
          </a:xfrm>
          <a:prstGeom prst="roundRect">
            <a:avLst/>
          </a:prstGeom>
          <a:noFill/>
          <a:ln w="38100" cmpd="sng">
            <a:solidFill>
              <a:srgbClr val="FF0000"/>
            </a:solidFill>
            <a:headEnd type="none" w="med" len="med"/>
            <a:tailEnd type="triangle" w="med" len="lg"/>
          </a:ln>
        </p:spPr>
        <p:style>
          <a:lnRef idx="2">
            <a:schemeClr val="accent2">
              <a:shade val="50000"/>
            </a:schemeClr>
          </a:lnRef>
          <a:fillRef idx="1">
            <a:schemeClr val="accent2"/>
          </a:fillRef>
          <a:effectRef idx="0">
            <a:schemeClr val="accent2"/>
          </a:effectRef>
          <a:fontRef idx="minor">
            <a:schemeClr val="lt1"/>
          </a:fontRef>
        </p:style>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sp>
        <p:nvSpPr>
          <p:cNvPr id="30" name="Right Arrow 29"/>
          <p:cNvSpPr/>
          <p:nvPr/>
        </p:nvSpPr>
        <p:spPr bwMode="auto">
          <a:xfrm flipH="1">
            <a:off x="7543800" y="1803400"/>
            <a:ext cx="381000" cy="152400"/>
          </a:xfrm>
          <a:prstGeom prst="rightArrow">
            <a:avLst/>
          </a:prstGeom>
          <a:ln>
            <a:headEnd type="none" w="med" len="med"/>
            <a:tailEnd type="triangle" w="med" len="lg"/>
          </a:ln>
        </p:spPr>
        <p:style>
          <a:lnRef idx="2">
            <a:schemeClr val="accent2">
              <a:shade val="50000"/>
            </a:schemeClr>
          </a:lnRef>
          <a:fillRef idx="1">
            <a:schemeClr val="accent2"/>
          </a:fillRef>
          <a:effectRef idx="0">
            <a:schemeClr val="accent2"/>
          </a:effectRef>
          <a:fontRef idx="minor">
            <a:schemeClr val="lt1"/>
          </a:fontRef>
        </p:style>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sp>
        <p:nvSpPr>
          <p:cNvPr id="31" name="Right Arrow 30"/>
          <p:cNvSpPr/>
          <p:nvPr/>
        </p:nvSpPr>
        <p:spPr bwMode="auto">
          <a:xfrm>
            <a:off x="1229360" y="1803400"/>
            <a:ext cx="381000" cy="152400"/>
          </a:xfrm>
          <a:prstGeom prst="rightArrow">
            <a:avLst/>
          </a:prstGeom>
          <a:ln>
            <a:headEnd type="none" w="med" len="med"/>
            <a:tailEnd type="triangle" w="med" len="lg"/>
          </a:ln>
        </p:spPr>
        <p:style>
          <a:lnRef idx="2">
            <a:schemeClr val="accent2">
              <a:shade val="50000"/>
            </a:schemeClr>
          </a:lnRef>
          <a:fillRef idx="1">
            <a:schemeClr val="accent2"/>
          </a:fillRef>
          <a:effectRef idx="0">
            <a:schemeClr val="accent2"/>
          </a:effectRef>
          <a:fontRef idx="minor">
            <a:schemeClr val="lt1"/>
          </a:fontRef>
        </p:style>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spTree>
    <p:extLst>
      <p:ext uri="{BB962C8B-B14F-4D97-AF65-F5344CB8AC3E}">
        <p14:creationId xmlns:p14="http://schemas.microsoft.com/office/powerpoint/2010/main" val="345307151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31"/>
                                        </p:tgtEl>
                                        <p:attrNameLst>
                                          <p:attrName>style.visibility</p:attrName>
                                        </p:attrNameLst>
                                      </p:cBhvr>
                                      <p:to>
                                        <p:strVal val="visible"/>
                                      </p:to>
                                    </p:set>
                                    <p:anim calcmode="lin" valueType="num">
                                      <p:cBhvr additive="base">
                                        <p:cTn id="11" dur="100" fill="hold"/>
                                        <p:tgtEl>
                                          <p:spTgt spid="31"/>
                                        </p:tgtEl>
                                        <p:attrNameLst>
                                          <p:attrName>ppt_x</p:attrName>
                                        </p:attrNameLst>
                                      </p:cBhvr>
                                      <p:tavLst>
                                        <p:tav tm="0">
                                          <p:val>
                                            <p:strVal val="0-#ppt_w/2"/>
                                          </p:val>
                                        </p:tav>
                                        <p:tav tm="100000">
                                          <p:val>
                                            <p:strVal val="#ppt_x"/>
                                          </p:val>
                                        </p:tav>
                                      </p:tavLst>
                                    </p:anim>
                                    <p:anim calcmode="lin" valueType="num">
                                      <p:cBhvr additive="base">
                                        <p:cTn id="12" dur="100" fill="hold"/>
                                        <p:tgtEl>
                                          <p:spTgt spid="31"/>
                                        </p:tgtEl>
                                        <p:attrNameLst>
                                          <p:attrName>ppt_y</p:attrName>
                                        </p:attrNameLst>
                                      </p:cBhvr>
                                      <p:tavLst>
                                        <p:tav tm="0">
                                          <p:val>
                                            <p:strVal val="#ppt_y"/>
                                          </p:val>
                                        </p:tav>
                                        <p:tav tm="100000">
                                          <p:val>
                                            <p:strVal val="#ppt_y"/>
                                          </p:val>
                                        </p:tav>
                                      </p:tavLst>
                                    </p:anim>
                                  </p:childTnLst>
                                </p:cTn>
                              </p:par>
                            </p:childTnLst>
                          </p:cTn>
                        </p:par>
                        <p:par>
                          <p:cTn id="13" fill="hold">
                            <p:stCondLst>
                              <p:cond delay="600"/>
                            </p:stCondLst>
                            <p:childTnLst>
                              <p:par>
                                <p:cTn id="14" presetID="2" presetClass="entr" presetSubtype="2" fill="hold" grpId="0" nodeType="afterEffect">
                                  <p:stCondLst>
                                    <p:cond delay="0"/>
                                  </p:stCondLst>
                                  <p:childTnLst>
                                    <p:set>
                                      <p:cBhvr>
                                        <p:cTn id="15" dur="1" fill="hold">
                                          <p:stCondLst>
                                            <p:cond delay="0"/>
                                          </p:stCondLst>
                                        </p:cTn>
                                        <p:tgtEl>
                                          <p:spTgt spid="30"/>
                                        </p:tgtEl>
                                        <p:attrNameLst>
                                          <p:attrName>style.visibility</p:attrName>
                                        </p:attrNameLst>
                                      </p:cBhvr>
                                      <p:to>
                                        <p:strVal val="visible"/>
                                      </p:to>
                                    </p:set>
                                    <p:anim calcmode="lin" valueType="num">
                                      <p:cBhvr additive="base">
                                        <p:cTn id="16" dur="100" fill="hold"/>
                                        <p:tgtEl>
                                          <p:spTgt spid="30"/>
                                        </p:tgtEl>
                                        <p:attrNameLst>
                                          <p:attrName>ppt_x</p:attrName>
                                        </p:attrNameLst>
                                      </p:cBhvr>
                                      <p:tavLst>
                                        <p:tav tm="0">
                                          <p:val>
                                            <p:strVal val="1+#ppt_w/2"/>
                                          </p:val>
                                        </p:tav>
                                        <p:tav tm="100000">
                                          <p:val>
                                            <p:strVal val="#ppt_x"/>
                                          </p:val>
                                        </p:tav>
                                      </p:tavLst>
                                    </p:anim>
                                    <p:anim calcmode="lin" valueType="num">
                                      <p:cBhvr additive="base">
                                        <p:cTn id="17" dur="100" fill="hold"/>
                                        <p:tgtEl>
                                          <p:spTgt spid="3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30" grpId="0" animBg="1"/>
      <p:bldP spid="31"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Impact of NIEM Schema Change</a:t>
            </a:r>
            <a:br>
              <a:rPr lang="en-US" dirty="0"/>
            </a:br>
            <a:endParaRPr lang="en-US" dirty="0"/>
          </a:p>
        </p:txBody>
      </p:sp>
      <p:pic>
        <p:nvPicPr>
          <p:cNvPr id="3" name="Picture 2"/>
          <p:cNvPicPr>
            <a:picLocks noChangeAspect="1"/>
          </p:cNvPicPr>
          <p:nvPr/>
        </p:nvPicPr>
        <p:blipFill>
          <a:blip r:embed="rId2"/>
          <a:stretch>
            <a:fillRect/>
          </a:stretch>
        </p:blipFill>
        <p:spPr>
          <a:xfrm>
            <a:off x="838200" y="1087755"/>
            <a:ext cx="7406132" cy="5694045"/>
          </a:xfrm>
          <a:prstGeom prst="rect">
            <a:avLst/>
          </a:prstGeom>
        </p:spPr>
      </p:pic>
      <p:sp>
        <p:nvSpPr>
          <p:cNvPr id="4" name="Rounded Rectangle 3"/>
          <p:cNvSpPr/>
          <p:nvPr/>
        </p:nvSpPr>
        <p:spPr bwMode="auto">
          <a:xfrm>
            <a:off x="1752600" y="1676400"/>
            <a:ext cx="5638800" cy="711200"/>
          </a:xfrm>
          <a:prstGeom prst="roundRect">
            <a:avLst>
              <a:gd name="adj" fmla="val 4667"/>
            </a:avLst>
          </a:prstGeom>
          <a:noFill/>
          <a:ln w="38100" cmpd="sng">
            <a:solidFill>
              <a:srgbClr val="FF0000"/>
            </a:solidFill>
            <a:headEnd type="none" w="med" len="med"/>
            <a:tailEnd type="triangle" w="med" len="lg"/>
          </a:ln>
        </p:spPr>
        <p:style>
          <a:lnRef idx="2">
            <a:schemeClr val="accent2">
              <a:shade val="50000"/>
            </a:schemeClr>
          </a:lnRef>
          <a:fillRef idx="1">
            <a:schemeClr val="accent2"/>
          </a:fillRef>
          <a:effectRef idx="0">
            <a:schemeClr val="accent2"/>
          </a:effectRef>
          <a:fontRef idx="minor">
            <a:schemeClr val="lt1"/>
          </a:fontRef>
        </p:style>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sp>
        <p:nvSpPr>
          <p:cNvPr id="5" name="TextBox 4"/>
          <p:cNvSpPr txBox="1"/>
          <p:nvPr/>
        </p:nvSpPr>
        <p:spPr>
          <a:xfrm>
            <a:off x="304800" y="5715000"/>
            <a:ext cx="8610600" cy="1021556"/>
          </a:xfrm>
          <a:prstGeom prst="roundRect">
            <a:avLst/>
          </a:prstGeom>
          <a:ln/>
        </p:spPr>
        <p:style>
          <a:lnRef idx="1">
            <a:schemeClr val="accent1"/>
          </a:lnRef>
          <a:fillRef idx="3">
            <a:schemeClr val="accent1"/>
          </a:fillRef>
          <a:effectRef idx="2">
            <a:schemeClr val="accent1"/>
          </a:effectRef>
          <a:fontRef idx="minor">
            <a:schemeClr val="lt1"/>
          </a:fontRef>
        </p:style>
        <p:txBody>
          <a:bodyPr wrap="square" rtlCol="0">
            <a:spAutoFit/>
          </a:bodyPr>
          <a:lstStyle/>
          <a:p>
            <a:r>
              <a:rPr lang="en-US" sz="1800" dirty="0" smtClean="0">
                <a:effectLst>
                  <a:outerShdw blurRad="50800" dist="38100" dir="2700000" algn="tl" rotWithShape="0">
                    <a:prstClr val="black">
                      <a:alpha val="40000"/>
                    </a:prstClr>
                  </a:outerShdw>
                </a:effectLst>
                <a:latin typeface="Arial"/>
                <a:cs typeface="Arial"/>
              </a:rPr>
              <a:t>Since the root element is unknown with </a:t>
            </a:r>
            <a:r>
              <a:rPr lang="en-US" sz="1800" dirty="0" err="1" smtClean="0">
                <a:effectLst>
                  <a:outerShdw blurRad="50800" dist="38100" dir="2700000" algn="tl" rotWithShape="0">
                    <a:prstClr val="black">
                      <a:alpha val="40000"/>
                    </a:prstClr>
                  </a:outerShdw>
                </a:effectLst>
                <a:latin typeface="Arial"/>
                <a:cs typeface="Arial"/>
              </a:rPr>
              <a:t>GoE</a:t>
            </a:r>
            <a:r>
              <a:rPr lang="en-US" sz="1800" dirty="0" smtClean="0">
                <a:effectLst>
                  <a:outerShdw blurRad="50800" dist="38100" dir="2700000" algn="tl" rotWithShape="0">
                    <a:prstClr val="black">
                      <a:alpha val="40000"/>
                    </a:prstClr>
                  </a:outerShdw>
                </a:effectLst>
                <a:latin typeface="Arial"/>
                <a:cs typeface="Arial"/>
              </a:rPr>
              <a:t>, JAXB returns a generic element that must be inspected before it can be converted to a useful COMSPOT object. This requires 5 lines of code vs. </a:t>
            </a:r>
            <a:r>
              <a:rPr lang="en-US" sz="1800" dirty="0" smtClean="0">
                <a:effectLst>
                  <a:outerShdw blurRad="50800" dist="38100" dir="2700000" algn="tl" rotWithShape="0">
                    <a:prstClr val="black">
                      <a:alpha val="40000"/>
                    </a:prstClr>
                  </a:outerShdw>
                </a:effectLst>
                <a:latin typeface="Arial"/>
                <a:cs typeface="Arial"/>
              </a:rPr>
              <a:t>the 1 line required with Venetian Blind schemas. </a:t>
            </a:r>
            <a:endParaRPr lang="en-US" sz="1800" dirty="0">
              <a:effectLst>
                <a:outerShdw blurRad="50800" dist="38100" dir="2700000" algn="tl" rotWithShape="0">
                  <a:prstClr val="black">
                    <a:alpha val="40000"/>
                  </a:prstClr>
                </a:outerShdw>
              </a:effectLst>
              <a:latin typeface="Arial"/>
              <a:cs typeface="Arial"/>
            </a:endParaRPr>
          </a:p>
        </p:txBody>
      </p:sp>
    </p:spTree>
    <p:extLst>
      <p:ext uri="{BB962C8B-B14F-4D97-AF65-F5344CB8AC3E}">
        <p14:creationId xmlns:p14="http://schemas.microsoft.com/office/powerpoint/2010/main" val="90891099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stretch>
            <a:fillRect/>
          </a:stretch>
        </p:blipFill>
        <p:spPr>
          <a:xfrm>
            <a:off x="838200" y="1087755"/>
            <a:ext cx="7398385" cy="5694045"/>
          </a:xfrm>
          <a:prstGeom prst="rect">
            <a:avLst/>
          </a:prstGeom>
        </p:spPr>
      </p:pic>
      <p:sp>
        <p:nvSpPr>
          <p:cNvPr id="2" name="Title 1"/>
          <p:cNvSpPr>
            <a:spLocks noGrp="1"/>
          </p:cNvSpPr>
          <p:nvPr>
            <p:ph type="title"/>
          </p:nvPr>
        </p:nvSpPr>
        <p:spPr/>
        <p:txBody>
          <a:bodyPr/>
          <a:lstStyle/>
          <a:p>
            <a:r>
              <a:rPr lang="en-US" dirty="0"/>
              <a:t>Impact of NIEM Schema Change</a:t>
            </a:r>
            <a:br>
              <a:rPr lang="en-US" dirty="0"/>
            </a:br>
            <a:endParaRPr lang="en-US" dirty="0"/>
          </a:p>
        </p:txBody>
      </p:sp>
      <p:sp>
        <p:nvSpPr>
          <p:cNvPr id="4" name="Rounded Rectangle 3"/>
          <p:cNvSpPr/>
          <p:nvPr/>
        </p:nvSpPr>
        <p:spPr bwMode="auto">
          <a:xfrm>
            <a:off x="1752600" y="1371600"/>
            <a:ext cx="5638800" cy="711200"/>
          </a:xfrm>
          <a:prstGeom prst="roundRect">
            <a:avLst>
              <a:gd name="adj" fmla="val 4667"/>
            </a:avLst>
          </a:prstGeom>
          <a:noFill/>
          <a:ln w="38100" cmpd="sng">
            <a:solidFill>
              <a:srgbClr val="FF0000"/>
            </a:solidFill>
            <a:headEnd type="none" w="med" len="med"/>
            <a:tailEnd type="triangle" w="med" len="lg"/>
          </a:ln>
        </p:spPr>
        <p:style>
          <a:lnRef idx="2">
            <a:schemeClr val="accent2">
              <a:shade val="50000"/>
            </a:schemeClr>
          </a:lnRef>
          <a:fillRef idx="1">
            <a:schemeClr val="accent2"/>
          </a:fillRef>
          <a:effectRef idx="0">
            <a:schemeClr val="accent2"/>
          </a:effectRef>
          <a:fontRef idx="minor">
            <a:schemeClr val="lt1"/>
          </a:fontRef>
        </p:style>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sp>
        <p:nvSpPr>
          <p:cNvPr id="5" name="Rounded Rectangle 4"/>
          <p:cNvSpPr/>
          <p:nvPr/>
        </p:nvSpPr>
        <p:spPr bwMode="auto">
          <a:xfrm>
            <a:off x="1752600" y="2159000"/>
            <a:ext cx="5638800" cy="711200"/>
          </a:xfrm>
          <a:prstGeom prst="roundRect">
            <a:avLst>
              <a:gd name="adj" fmla="val 4667"/>
            </a:avLst>
          </a:prstGeom>
          <a:noFill/>
          <a:ln w="38100" cmpd="sng">
            <a:solidFill>
              <a:srgbClr val="FF0000"/>
            </a:solidFill>
            <a:headEnd type="none" w="med" len="med"/>
            <a:tailEnd type="triangle" w="med" len="lg"/>
          </a:ln>
        </p:spPr>
        <p:style>
          <a:lnRef idx="2">
            <a:schemeClr val="accent2">
              <a:shade val="50000"/>
            </a:schemeClr>
          </a:lnRef>
          <a:fillRef idx="1">
            <a:schemeClr val="accent2"/>
          </a:fillRef>
          <a:effectRef idx="0">
            <a:schemeClr val="accent2"/>
          </a:effectRef>
          <a:fontRef idx="minor">
            <a:schemeClr val="lt1"/>
          </a:fontRef>
        </p:style>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sp>
        <p:nvSpPr>
          <p:cNvPr id="6" name="Rounded Rectangle 5"/>
          <p:cNvSpPr/>
          <p:nvPr/>
        </p:nvSpPr>
        <p:spPr bwMode="auto">
          <a:xfrm>
            <a:off x="1752600" y="2941320"/>
            <a:ext cx="5638800" cy="711200"/>
          </a:xfrm>
          <a:prstGeom prst="roundRect">
            <a:avLst>
              <a:gd name="adj" fmla="val 4667"/>
            </a:avLst>
          </a:prstGeom>
          <a:noFill/>
          <a:ln w="38100" cmpd="sng">
            <a:solidFill>
              <a:srgbClr val="FF0000"/>
            </a:solidFill>
            <a:headEnd type="none" w="med" len="med"/>
            <a:tailEnd type="triangle" w="med" len="lg"/>
          </a:ln>
        </p:spPr>
        <p:style>
          <a:lnRef idx="2">
            <a:schemeClr val="accent2">
              <a:shade val="50000"/>
            </a:schemeClr>
          </a:lnRef>
          <a:fillRef idx="1">
            <a:schemeClr val="accent2"/>
          </a:fillRef>
          <a:effectRef idx="0">
            <a:schemeClr val="accent2"/>
          </a:effectRef>
          <a:fontRef idx="minor">
            <a:schemeClr val="lt1"/>
          </a:fontRef>
        </p:style>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sp>
        <p:nvSpPr>
          <p:cNvPr id="7" name="Rounded Rectangle 6"/>
          <p:cNvSpPr/>
          <p:nvPr/>
        </p:nvSpPr>
        <p:spPr bwMode="auto">
          <a:xfrm>
            <a:off x="1905000" y="5476240"/>
            <a:ext cx="6248400" cy="711200"/>
          </a:xfrm>
          <a:prstGeom prst="roundRect">
            <a:avLst>
              <a:gd name="adj" fmla="val 4667"/>
            </a:avLst>
          </a:prstGeom>
          <a:noFill/>
          <a:ln w="38100" cmpd="sng">
            <a:solidFill>
              <a:srgbClr val="FF0000"/>
            </a:solidFill>
            <a:headEnd type="none" w="med" len="med"/>
            <a:tailEnd type="triangle" w="med" len="lg"/>
          </a:ln>
        </p:spPr>
        <p:style>
          <a:lnRef idx="2">
            <a:schemeClr val="accent2">
              <a:shade val="50000"/>
            </a:schemeClr>
          </a:lnRef>
          <a:fillRef idx="1">
            <a:schemeClr val="accent2"/>
          </a:fillRef>
          <a:effectRef idx="0">
            <a:schemeClr val="accent2"/>
          </a:effectRef>
          <a:fontRef idx="minor">
            <a:schemeClr val="lt1"/>
          </a:fontRef>
        </p:style>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sp>
        <p:nvSpPr>
          <p:cNvPr id="10" name="Rounded Rectangle 9"/>
          <p:cNvSpPr/>
          <p:nvPr/>
        </p:nvSpPr>
        <p:spPr bwMode="auto">
          <a:xfrm>
            <a:off x="1905000" y="6451600"/>
            <a:ext cx="5638800" cy="330200"/>
          </a:xfrm>
          <a:prstGeom prst="roundRect">
            <a:avLst>
              <a:gd name="adj" fmla="val 4667"/>
            </a:avLst>
          </a:prstGeom>
          <a:noFill/>
          <a:ln w="38100" cmpd="sng">
            <a:solidFill>
              <a:srgbClr val="FF0000"/>
            </a:solidFill>
            <a:headEnd type="none" w="med" len="med"/>
            <a:tailEnd type="triangle" w="med" len="lg"/>
          </a:ln>
        </p:spPr>
        <p:style>
          <a:lnRef idx="2">
            <a:schemeClr val="accent2">
              <a:shade val="50000"/>
            </a:schemeClr>
          </a:lnRef>
          <a:fillRef idx="1">
            <a:schemeClr val="accent2"/>
          </a:fillRef>
          <a:effectRef idx="0">
            <a:schemeClr val="accent2"/>
          </a:effectRef>
          <a:fontRef idx="minor">
            <a:schemeClr val="lt1"/>
          </a:fontRef>
        </p:style>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sp>
        <p:nvSpPr>
          <p:cNvPr id="11" name="TextBox 10"/>
          <p:cNvSpPr txBox="1"/>
          <p:nvPr/>
        </p:nvSpPr>
        <p:spPr>
          <a:xfrm>
            <a:off x="304800" y="5760244"/>
            <a:ext cx="8610600" cy="1021556"/>
          </a:xfrm>
          <a:prstGeom prst="roundRect">
            <a:avLst/>
          </a:prstGeom>
          <a:ln/>
        </p:spPr>
        <p:style>
          <a:lnRef idx="1">
            <a:schemeClr val="accent1"/>
          </a:lnRef>
          <a:fillRef idx="3">
            <a:schemeClr val="accent1"/>
          </a:fillRef>
          <a:effectRef idx="2">
            <a:schemeClr val="accent1"/>
          </a:effectRef>
          <a:fontRef idx="minor">
            <a:schemeClr val="lt1"/>
          </a:fontRef>
        </p:style>
        <p:txBody>
          <a:bodyPr wrap="square" rtlCol="0">
            <a:spAutoFit/>
          </a:bodyPr>
          <a:lstStyle/>
          <a:p>
            <a:r>
              <a:rPr lang="en-US" sz="1800" dirty="0" smtClean="0">
                <a:effectLst>
                  <a:outerShdw blurRad="50800" dist="38100" dir="2700000" algn="tl" rotWithShape="0">
                    <a:prstClr val="black">
                      <a:alpha val="40000"/>
                    </a:prstClr>
                  </a:outerShdw>
                </a:effectLst>
                <a:latin typeface="Arial"/>
                <a:cs typeface="Arial"/>
              </a:rPr>
              <a:t>The same thing occurs for every substitution group. </a:t>
            </a:r>
            <a:r>
              <a:rPr lang="en-US" sz="1800" dirty="0" smtClean="0">
                <a:effectLst>
                  <a:outerShdw blurRad="50800" dist="38100" dir="2700000" algn="tl" rotWithShape="0">
                    <a:prstClr val="black">
                      <a:alpha val="40000"/>
                    </a:prstClr>
                  </a:outerShdw>
                </a:effectLst>
                <a:latin typeface="Arial"/>
                <a:cs typeface="Arial"/>
              </a:rPr>
              <a:t>Substitution groups do not map well onto the type systems of popular programming languages. As such, the programmer has to write more code to determine which element was returned. </a:t>
            </a:r>
            <a:endParaRPr lang="en-US" sz="1800" dirty="0">
              <a:effectLst>
                <a:outerShdw blurRad="50800" dist="38100" dir="2700000" algn="tl" rotWithShape="0">
                  <a:prstClr val="black">
                    <a:alpha val="40000"/>
                  </a:prstClr>
                </a:outerShdw>
              </a:effectLst>
              <a:latin typeface="Arial"/>
              <a:cs typeface="Arial"/>
            </a:endParaRPr>
          </a:p>
        </p:txBody>
      </p:sp>
      <p:sp>
        <p:nvSpPr>
          <p:cNvPr id="12" name="Rounded Rectangle 11"/>
          <p:cNvSpPr/>
          <p:nvPr/>
        </p:nvSpPr>
        <p:spPr bwMode="auto">
          <a:xfrm>
            <a:off x="1905000" y="3886200"/>
            <a:ext cx="5638800" cy="711200"/>
          </a:xfrm>
          <a:prstGeom prst="roundRect">
            <a:avLst>
              <a:gd name="adj" fmla="val 4667"/>
            </a:avLst>
          </a:prstGeom>
          <a:noFill/>
          <a:ln w="38100" cmpd="sng">
            <a:solidFill>
              <a:srgbClr val="FF0000"/>
            </a:solidFill>
            <a:headEnd type="none" w="med" len="med"/>
            <a:tailEnd type="triangle" w="med" len="lg"/>
          </a:ln>
        </p:spPr>
        <p:style>
          <a:lnRef idx="2">
            <a:schemeClr val="accent2">
              <a:shade val="50000"/>
            </a:schemeClr>
          </a:lnRef>
          <a:fillRef idx="1">
            <a:schemeClr val="accent2"/>
          </a:fillRef>
          <a:effectRef idx="0">
            <a:schemeClr val="accent2"/>
          </a:effectRef>
          <a:fontRef idx="minor">
            <a:schemeClr val="lt1"/>
          </a:fontRef>
        </p:style>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spTree>
    <p:extLst>
      <p:ext uri="{BB962C8B-B14F-4D97-AF65-F5344CB8AC3E}">
        <p14:creationId xmlns:p14="http://schemas.microsoft.com/office/powerpoint/2010/main" val="379366314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Impact of NIEM Schema Change</a:t>
            </a:r>
            <a:br>
              <a:rPr lang="en-US" dirty="0"/>
            </a:br>
            <a:endParaRPr lang="en-US" dirty="0"/>
          </a:p>
        </p:txBody>
      </p:sp>
      <p:pic>
        <p:nvPicPr>
          <p:cNvPr id="3" name="Picture 2"/>
          <p:cNvPicPr>
            <a:picLocks noChangeAspect="1"/>
          </p:cNvPicPr>
          <p:nvPr/>
        </p:nvPicPr>
        <p:blipFill>
          <a:blip r:embed="rId2"/>
          <a:stretch>
            <a:fillRect/>
          </a:stretch>
        </p:blipFill>
        <p:spPr>
          <a:xfrm>
            <a:off x="831215" y="1103249"/>
            <a:ext cx="7398385" cy="5678551"/>
          </a:xfrm>
          <a:prstGeom prst="rect">
            <a:avLst/>
          </a:prstGeom>
        </p:spPr>
      </p:pic>
      <p:sp>
        <p:nvSpPr>
          <p:cNvPr id="4" name="Rounded Rectangle 3"/>
          <p:cNvSpPr/>
          <p:nvPr/>
        </p:nvSpPr>
        <p:spPr bwMode="auto">
          <a:xfrm>
            <a:off x="1066800" y="2611120"/>
            <a:ext cx="2885440" cy="182880"/>
          </a:xfrm>
          <a:prstGeom prst="roundRect">
            <a:avLst>
              <a:gd name="adj" fmla="val 4667"/>
            </a:avLst>
          </a:prstGeom>
          <a:noFill/>
          <a:ln w="38100" cmpd="sng">
            <a:solidFill>
              <a:srgbClr val="FF0000"/>
            </a:solidFill>
            <a:headEnd type="none" w="med" len="med"/>
            <a:tailEnd type="triangle" w="med" len="lg"/>
          </a:ln>
        </p:spPr>
        <p:style>
          <a:lnRef idx="2">
            <a:schemeClr val="accent2">
              <a:shade val="50000"/>
            </a:schemeClr>
          </a:lnRef>
          <a:fillRef idx="1">
            <a:schemeClr val="accent2"/>
          </a:fillRef>
          <a:effectRef idx="0">
            <a:schemeClr val="accent2"/>
          </a:effectRef>
          <a:fontRef idx="minor">
            <a:schemeClr val="lt1"/>
          </a:fontRef>
        </p:style>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sp>
        <p:nvSpPr>
          <p:cNvPr id="6" name="TextBox 5"/>
          <p:cNvSpPr txBox="1"/>
          <p:nvPr/>
        </p:nvSpPr>
        <p:spPr>
          <a:xfrm>
            <a:off x="152400" y="5791200"/>
            <a:ext cx="8839200" cy="1021556"/>
          </a:xfrm>
          <a:prstGeom prst="roundRect">
            <a:avLst/>
          </a:prstGeom>
          <a:ln/>
        </p:spPr>
        <p:style>
          <a:lnRef idx="1">
            <a:schemeClr val="accent1"/>
          </a:lnRef>
          <a:fillRef idx="3">
            <a:schemeClr val="accent1"/>
          </a:fillRef>
          <a:effectRef idx="2">
            <a:schemeClr val="accent1"/>
          </a:effectRef>
          <a:fontRef idx="minor">
            <a:schemeClr val="lt1"/>
          </a:fontRef>
        </p:style>
        <p:txBody>
          <a:bodyPr wrap="square" rtlCol="0">
            <a:spAutoFit/>
          </a:bodyPr>
          <a:lstStyle/>
          <a:p>
            <a:r>
              <a:rPr lang="en-US" sz="1800" dirty="0" smtClean="0">
                <a:effectLst>
                  <a:outerShdw blurRad="50800" dist="38100" dir="2700000" algn="tl" rotWithShape="0">
                    <a:prstClr val="black">
                      <a:alpha val="40000"/>
                    </a:prstClr>
                  </a:outerShdw>
                </a:effectLst>
                <a:latin typeface="Arial"/>
                <a:cs typeface="Arial"/>
              </a:rPr>
              <a:t>In addition, the IDE can no longer provide code completion or help finding desired items in the message as it could before. This makes the code much more time consuming to write and maintain and requires manually combing through schemas. </a:t>
            </a:r>
            <a:endParaRPr lang="en-US" sz="1800" dirty="0">
              <a:effectLst>
                <a:outerShdw blurRad="50800" dist="38100" dir="2700000" algn="tl" rotWithShape="0">
                  <a:prstClr val="black">
                    <a:alpha val="40000"/>
                  </a:prstClr>
                </a:outerShdw>
              </a:effectLst>
              <a:latin typeface="Arial"/>
              <a:cs typeface="Arial"/>
            </a:endParaRPr>
          </a:p>
        </p:txBody>
      </p:sp>
      <p:sp>
        <p:nvSpPr>
          <p:cNvPr id="7" name="Right Arrow 6"/>
          <p:cNvSpPr/>
          <p:nvPr/>
        </p:nvSpPr>
        <p:spPr bwMode="auto">
          <a:xfrm flipH="1">
            <a:off x="4114800" y="2636520"/>
            <a:ext cx="381000" cy="152400"/>
          </a:xfrm>
          <a:prstGeom prst="rightArrow">
            <a:avLst/>
          </a:prstGeom>
          <a:ln>
            <a:headEnd type="none" w="med" len="med"/>
            <a:tailEnd type="triangle" w="med" len="lg"/>
          </a:ln>
        </p:spPr>
        <p:style>
          <a:lnRef idx="2">
            <a:schemeClr val="accent2">
              <a:shade val="50000"/>
            </a:schemeClr>
          </a:lnRef>
          <a:fillRef idx="1">
            <a:schemeClr val="accent2"/>
          </a:fillRef>
          <a:effectRef idx="0">
            <a:schemeClr val="accent2"/>
          </a:effectRef>
          <a:fontRef idx="minor">
            <a:schemeClr val="lt1"/>
          </a:fontRef>
        </p:style>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sp>
        <p:nvSpPr>
          <p:cNvPr id="8" name="TextBox 7"/>
          <p:cNvSpPr txBox="1"/>
          <p:nvPr/>
        </p:nvSpPr>
        <p:spPr>
          <a:xfrm>
            <a:off x="4572000" y="2514600"/>
            <a:ext cx="3583433" cy="338554"/>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r>
              <a:rPr lang="en-US" sz="1600" dirty="0" smtClean="0">
                <a:solidFill>
                  <a:schemeClr val="bg1"/>
                </a:solidFill>
                <a:latin typeface="Arial"/>
                <a:cs typeface="Arial"/>
              </a:rPr>
              <a:t>No list of available elements provided</a:t>
            </a:r>
            <a:endParaRPr lang="en-US" sz="1600" dirty="0">
              <a:solidFill>
                <a:schemeClr val="bg1"/>
              </a:solidFill>
              <a:latin typeface="Arial"/>
              <a:cs typeface="Arial"/>
            </a:endParaRPr>
          </a:p>
        </p:txBody>
      </p:sp>
    </p:spTree>
    <p:extLst>
      <p:ext uri="{BB962C8B-B14F-4D97-AF65-F5344CB8AC3E}">
        <p14:creationId xmlns:p14="http://schemas.microsoft.com/office/powerpoint/2010/main" val="232023321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p:cNvPicPr>
            <a:picLocks noChangeAspect="1"/>
          </p:cNvPicPr>
          <p:nvPr/>
        </p:nvPicPr>
        <p:blipFill>
          <a:blip r:embed="rId2"/>
          <a:stretch>
            <a:fillRect/>
          </a:stretch>
        </p:blipFill>
        <p:spPr>
          <a:xfrm>
            <a:off x="838200" y="1087755"/>
            <a:ext cx="7398385" cy="5694045"/>
          </a:xfrm>
          <a:prstGeom prst="rect">
            <a:avLst/>
          </a:prstGeom>
        </p:spPr>
      </p:pic>
      <p:sp>
        <p:nvSpPr>
          <p:cNvPr id="2" name="Title 1"/>
          <p:cNvSpPr>
            <a:spLocks noGrp="1"/>
          </p:cNvSpPr>
          <p:nvPr>
            <p:ph type="title"/>
          </p:nvPr>
        </p:nvSpPr>
        <p:spPr/>
        <p:txBody>
          <a:bodyPr/>
          <a:lstStyle/>
          <a:p>
            <a:r>
              <a:rPr lang="en-US" dirty="0"/>
              <a:t>Impact of NIEM Schema Change</a:t>
            </a:r>
            <a:br>
              <a:rPr lang="en-US" dirty="0"/>
            </a:br>
            <a:endParaRPr lang="en-US" dirty="0"/>
          </a:p>
        </p:txBody>
      </p:sp>
      <p:sp>
        <p:nvSpPr>
          <p:cNvPr id="13" name="TextBox 12"/>
          <p:cNvSpPr txBox="1"/>
          <p:nvPr/>
        </p:nvSpPr>
        <p:spPr>
          <a:xfrm>
            <a:off x="1096963" y="5791200"/>
            <a:ext cx="6904037" cy="1021556"/>
          </a:xfrm>
          <a:prstGeom prst="roundRect">
            <a:avLst/>
          </a:prstGeom>
          <a:ln/>
        </p:spPr>
        <p:style>
          <a:lnRef idx="1">
            <a:schemeClr val="accent1"/>
          </a:lnRef>
          <a:fillRef idx="3">
            <a:schemeClr val="accent1"/>
          </a:fillRef>
          <a:effectRef idx="2">
            <a:schemeClr val="accent1"/>
          </a:effectRef>
          <a:fontRef idx="minor">
            <a:schemeClr val="lt1"/>
          </a:fontRef>
        </p:style>
        <p:txBody>
          <a:bodyPr wrap="square" rtlCol="0">
            <a:spAutoFit/>
          </a:bodyPr>
          <a:lstStyle/>
          <a:p>
            <a:r>
              <a:rPr lang="en-US" sz="1800" dirty="0" err="1" smtClean="0">
                <a:effectLst>
                  <a:outerShdw blurRad="50800" dist="38100" dir="2700000" algn="tl" rotWithShape="0">
                    <a:prstClr val="black">
                      <a:alpha val="40000"/>
                    </a:prstClr>
                  </a:outerShdw>
                </a:effectLst>
                <a:latin typeface="Arial"/>
                <a:cs typeface="Arial"/>
              </a:rPr>
              <a:t>GoE</a:t>
            </a:r>
            <a:r>
              <a:rPr lang="en-US" sz="1800" dirty="0" smtClean="0">
                <a:effectLst>
                  <a:outerShdw blurRad="50800" dist="38100" dir="2700000" algn="tl" rotWithShape="0">
                    <a:prstClr val="black">
                      <a:alpha val="40000"/>
                    </a:prstClr>
                  </a:outerShdw>
                </a:effectLst>
                <a:latin typeface="Arial"/>
                <a:cs typeface="Arial"/>
              </a:rPr>
              <a:t> schemas result in more complex code where types, getters and XML element names no longer match. As such, the developer must comb through schemas to find type names.</a:t>
            </a:r>
            <a:endParaRPr lang="en-US" sz="1800" dirty="0">
              <a:effectLst>
                <a:outerShdw blurRad="50800" dist="38100" dir="2700000" algn="tl" rotWithShape="0">
                  <a:prstClr val="black">
                    <a:alpha val="40000"/>
                  </a:prstClr>
                </a:outerShdw>
              </a:effectLst>
              <a:latin typeface="Arial"/>
              <a:cs typeface="Arial"/>
            </a:endParaRPr>
          </a:p>
        </p:txBody>
      </p:sp>
      <p:sp>
        <p:nvSpPr>
          <p:cNvPr id="16" name="Rectangle 15"/>
          <p:cNvSpPr/>
          <p:nvPr/>
        </p:nvSpPr>
        <p:spPr>
          <a:xfrm>
            <a:off x="5512124" y="2695948"/>
            <a:ext cx="1904826" cy="24622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a:spAutoFit/>
          </a:bodyPr>
          <a:lstStyle/>
          <a:p>
            <a:r>
              <a:rPr lang="en-US" sz="1000" dirty="0" smtClean="0">
                <a:latin typeface="Arial"/>
                <a:cs typeface="Arial"/>
              </a:rPr>
              <a:t>&lt;</a:t>
            </a:r>
            <a:r>
              <a:rPr lang="en-US" sz="1000" dirty="0" err="1" smtClean="0">
                <a:latin typeface="Arial"/>
                <a:cs typeface="Arial"/>
              </a:rPr>
              <a:t>TerminationDateTimeGroup</a:t>
            </a:r>
            <a:r>
              <a:rPr lang="en-US" sz="1000" dirty="0" smtClean="0">
                <a:latin typeface="Arial"/>
                <a:cs typeface="Arial"/>
              </a:rPr>
              <a:t>&gt;</a:t>
            </a:r>
          </a:p>
        </p:txBody>
      </p:sp>
      <p:sp>
        <p:nvSpPr>
          <p:cNvPr id="17" name="Rounded Rectangle 16"/>
          <p:cNvSpPr/>
          <p:nvPr/>
        </p:nvSpPr>
        <p:spPr bwMode="auto">
          <a:xfrm>
            <a:off x="3048000" y="2181702"/>
            <a:ext cx="2209800" cy="148669"/>
          </a:xfrm>
          <a:prstGeom prst="roundRect">
            <a:avLst/>
          </a:prstGeom>
          <a:noFill/>
          <a:ln w="38100" cap="flat" cmpd="sng" algn="ctr">
            <a:solidFill>
              <a:srgbClr val="4F81BD"/>
            </a:solidFill>
            <a:prstDash val="solid"/>
            <a:round/>
            <a:headEnd type="none" w="med" len="med"/>
            <a:tailEnd type="triangle" w="med" len="lg"/>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sp>
        <p:nvSpPr>
          <p:cNvPr id="18" name="Bent Arrow 17"/>
          <p:cNvSpPr/>
          <p:nvPr/>
        </p:nvSpPr>
        <p:spPr bwMode="auto">
          <a:xfrm>
            <a:off x="1295400" y="2407920"/>
            <a:ext cx="767080" cy="2589452"/>
          </a:xfrm>
          <a:prstGeom prst="bentArrow">
            <a:avLst>
              <a:gd name="adj1" fmla="val 13000"/>
              <a:gd name="adj2" fmla="val 13666"/>
              <a:gd name="adj3" fmla="val 11667"/>
              <a:gd name="adj4" fmla="val 43750"/>
            </a:avLst>
          </a:prstGeom>
          <a:solidFill>
            <a:schemeClr val="accent1"/>
          </a:solidFill>
          <a:ln w="12700" cap="flat" cmpd="sng" algn="ctr">
            <a:solidFill>
              <a:schemeClr val="tx1"/>
            </a:solidFill>
            <a:prstDash val="solid"/>
            <a:round/>
            <a:headEnd type="none" w="med" len="med"/>
            <a:tailEnd type="triangle" w="med" len="lg"/>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sp>
        <p:nvSpPr>
          <p:cNvPr id="19" name="Bent Arrow 18"/>
          <p:cNvSpPr/>
          <p:nvPr/>
        </p:nvSpPr>
        <p:spPr bwMode="auto">
          <a:xfrm flipH="1">
            <a:off x="5333998" y="2146300"/>
            <a:ext cx="2438397" cy="2851071"/>
          </a:xfrm>
          <a:prstGeom prst="bentArrow">
            <a:avLst>
              <a:gd name="adj1" fmla="val 3907"/>
              <a:gd name="adj2" fmla="val 4108"/>
              <a:gd name="adj3" fmla="val 3914"/>
              <a:gd name="adj4" fmla="val 8094"/>
            </a:avLst>
          </a:prstGeom>
          <a:solidFill>
            <a:schemeClr val="accent1"/>
          </a:solidFill>
          <a:ln w="12700" cap="flat" cmpd="sng" algn="ctr">
            <a:solidFill>
              <a:schemeClr val="tx1"/>
            </a:solidFill>
            <a:prstDash val="solid"/>
            <a:round/>
            <a:headEnd type="none" w="med" len="med"/>
            <a:tailEnd type="triangle" w="med" len="lg"/>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sp>
        <p:nvSpPr>
          <p:cNvPr id="20" name="Rounded Rectangle 19"/>
          <p:cNvSpPr/>
          <p:nvPr/>
        </p:nvSpPr>
        <p:spPr bwMode="auto">
          <a:xfrm>
            <a:off x="2133600" y="2438400"/>
            <a:ext cx="528320" cy="162560"/>
          </a:xfrm>
          <a:prstGeom prst="roundRect">
            <a:avLst/>
          </a:prstGeom>
          <a:noFill/>
          <a:ln w="38100" cap="flat" cmpd="sng" algn="ctr">
            <a:solidFill>
              <a:schemeClr val="accent1"/>
            </a:solidFill>
            <a:prstDash val="solid"/>
            <a:round/>
            <a:headEnd type="none" w="med" len="med"/>
            <a:tailEnd type="triangle" w="med" len="lg"/>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sp>
        <p:nvSpPr>
          <p:cNvPr id="21" name="Rectangle 20"/>
          <p:cNvSpPr/>
          <p:nvPr/>
        </p:nvSpPr>
        <p:spPr>
          <a:xfrm>
            <a:off x="5479670" y="1913466"/>
            <a:ext cx="2140330" cy="24622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a:spAutoFit/>
          </a:bodyPr>
          <a:lstStyle/>
          <a:p>
            <a:r>
              <a:rPr lang="en-US" sz="1000" dirty="0" smtClean="0">
                <a:latin typeface="Arial"/>
                <a:cs typeface="Arial"/>
              </a:rPr>
              <a:t>&lt;</a:t>
            </a:r>
            <a:r>
              <a:rPr lang="en-US" sz="1000" dirty="0" err="1" smtClean="0">
                <a:latin typeface="Arial"/>
                <a:cs typeface="Arial"/>
              </a:rPr>
              <a:t>EventBeginningDateTimeGroup</a:t>
            </a:r>
            <a:r>
              <a:rPr lang="en-US" sz="1000" dirty="0" smtClean="0">
                <a:latin typeface="Arial"/>
                <a:cs typeface="Arial"/>
              </a:rPr>
              <a:t>&gt;</a:t>
            </a:r>
          </a:p>
        </p:txBody>
      </p:sp>
      <p:sp>
        <p:nvSpPr>
          <p:cNvPr id="22" name="Bent Arrow 21"/>
          <p:cNvSpPr/>
          <p:nvPr/>
        </p:nvSpPr>
        <p:spPr bwMode="auto">
          <a:xfrm>
            <a:off x="1295400" y="3220720"/>
            <a:ext cx="767080" cy="2494280"/>
          </a:xfrm>
          <a:prstGeom prst="bentArrow">
            <a:avLst>
              <a:gd name="adj1" fmla="val 13410"/>
              <a:gd name="adj2" fmla="val 12169"/>
              <a:gd name="adj3" fmla="val 11755"/>
              <a:gd name="adj4" fmla="val 43750"/>
            </a:avLst>
          </a:prstGeom>
          <a:solidFill>
            <a:schemeClr val="accent1"/>
          </a:solidFill>
          <a:ln w="12700" cap="flat" cmpd="sng" algn="ctr">
            <a:solidFill>
              <a:schemeClr val="tx1"/>
            </a:solidFill>
            <a:prstDash val="solid"/>
            <a:round/>
            <a:headEnd type="none" w="med" len="med"/>
            <a:tailEnd type="triangle" w="med" len="lg"/>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sp>
        <p:nvSpPr>
          <p:cNvPr id="23" name="Bent Arrow 22"/>
          <p:cNvSpPr/>
          <p:nvPr/>
        </p:nvSpPr>
        <p:spPr bwMode="auto">
          <a:xfrm flipH="1">
            <a:off x="5181600" y="2925233"/>
            <a:ext cx="2590800" cy="2789767"/>
          </a:xfrm>
          <a:prstGeom prst="bentArrow">
            <a:avLst>
              <a:gd name="adj1" fmla="val 4000"/>
              <a:gd name="adj2" fmla="val 4108"/>
              <a:gd name="adj3" fmla="val 3914"/>
              <a:gd name="adj4" fmla="val 8094"/>
            </a:avLst>
          </a:prstGeom>
          <a:solidFill>
            <a:schemeClr val="accent1"/>
          </a:solidFill>
          <a:ln w="12700" cap="flat" cmpd="sng" algn="ctr">
            <a:solidFill>
              <a:schemeClr val="tx1"/>
            </a:solidFill>
            <a:prstDash val="solid"/>
            <a:round/>
            <a:headEnd type="none" w="med" len="med"/>
            <a:tailEnd type="triangle" w="med" len="lg"/>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sp>
        <p:nvSpPr>
          <p:cNvPr id="25" name="Rounded Rectangle 24"/>
          <p:cNvSpPr/>
          <p:nvPr/>
        </p:nvSpPr>
        <p:spPr bwMode="auto">
          <a:xfrm>
            <a:off x="2133600" y="3220720"/>
            <a:ext cx="528320" cy="162560"/>
          </a:xfrm>
          <a:prstGeom prst="roundRect">
            <a:avLst/>
          </a:prstGeom>
          <a:noFill/>
          <a:ln w="38100" cap="flat" cmpd="sng" algn="ctr">
            <a:solidFill>
              <a:schemeClr val="accent1"/>
            </a:solidFill>
            <a:prstDash val="solid"/>
            <a:round/>
            <a:headEnd type="none" w="med" len="med"/>
            <a:tailEnd type="triangle" w="med" len="lg"/>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sp>
        <p:nvSpPr>
          <p:cNvPr id="26" name="Rounded Rectangle 25"/>
          <p:cNvSpPr/>
          <p:nvPr/>
        </p:nvSpPr>
        <p:spPr bwMode="auto">
          <a:xfrm>
            <a:off x="3058160" y="2965371"/>
            <a:ext cx="2047240" cy="148669"/>
          </a:xfrm>
          <a:prstGeom prst="roundRect">
            <a:avLst/>
          </a:prstGeom>
          <a:noFill/>
          <a:ln w="38100" cap="flat" cmpd="sng" algn="ctr">
            <a:solidFill>
              <a:srgbClr val="4F81BD"/>
            </a:solidFill>
            <a:prstDash val="solid"/>
            <a:round/>
            <a:headEnd type="none" w="med" len="med"/>
            <a:tailEnd type="triangle" w="med" len="lg"/>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spTree>
    <p:extLst>
      <p:ext uri="{BB962C8B-B14F-4D97-AF65-F5344CB8AC3E}">
        <p14:creationId xmlns:p14="http://schemas.microsoft.com/office/powerpoint/2010/main" val="3585614592"/>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p:cNvPicPr>
            <a:picLocks noChangeAspect="1"/>
          </p:cNvPicPr>
          <p:nvPr/>
        </p:nvPicPr>
        <p:blipFill>
          <a:blip r:embed="rId2"/>
          <a:stretch>
            <a:fillRect/>
          </a:stretch>
        </p:blipFill>
        <p:spPr>
          <a:xfrm>
            <a:off x="838200" y="1087755"/>
            <a:ext cx="7398385" cy="5694045"/>
          </a:xfrm>
          <a:prstGeom prst="rect">
            <a:avLst/>
          </a:prstGeom>
        </p:spPr>
      </p:pic>
      <p:sp>
        <p:nvSpPr>
          <p:cNvPr id="2" name="Title 1"/>
          <p:cNvSpPr>
            <a:spLocks noGrp="1"/>
          </p:cNvSpPr>
          <p:nvPr>
            <p:ph type="title"/>
          </p:nvPr>
        </p:nvSpPr>
        <p:spPr/>
        <p:txBody>
          <a:bodyPr/>
          <a:lstStyle/>
          <a:p>
            <a:r>
              <a:rPr lang="en-US" dirty="0"/>
              <a:t>Impact of NIEM Schema Change</a:t>
            </a:r>
            <a:br>
              <a:rPr lang="en-US" dirty="0"/>
            </a:br>
            <a:endParaRPr lang="en-US" dirty="0"/>
          </a:p>
        </p:txBody>
      </p:sp>
      <p:sp>
        <p:nvSpPr>
          <p:cNvPr id="28" name="Right Arrow 27"/>
          <p:cNvSpPr/>
          <p:nvPr/>
        </p:nvSpPr>
        <p:spPr bwMode="auto">
          <a:xfrm flipH="1">
            <a:off x="6096000" y="1513840"/>
            <a:ext cx="381000" cy="152400"/>
          </a:xfrm>
          <a:prstGeom prst="rightArrow">
            <a:avLst/>
          </a:prstGeom>
          <a:ln>
            <a:headEnd type="none" w="med" len="med"/>
            <a:tailEnd type="triangle" w="med" len="lg"/>
          </a:ln>
        </p:spPr>
        <p:style>
          <a:lnRef idx="2">
            <a:schemeClr val="accent2">
              <a:shade val="50000"/>
            </a:schemeClr>
          </a:lnRef>
          <a:fillRef idx="1">
            <a:schemeClr val="accent2"/>
          </a:fillRef>
          <a:effectRef idx="0">
            <a:schemeClr val="accent2"/>
          </a:effectRef>
          <a:fontRef idx="minor">
            <a:schemeClr val="lt1"/>
          </a:fontRef>
        </p:style>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sp>
        <p:nvSpPr>
          <p:cNvPr id="29" name="Right Arrow 28"/>
          <p:cNvSpPr/>
          <p:nvPr/>
        </p:nvSpPr>
        <p:spPr bwMode="auto">
          <a:xfrm flipH="1">
            <a:off x="6324600" y="2306320"/>
            <a:ext cx="381000" cy="152400"/>
          </a:xfrm>
          <a:prstGeom prst="rightArrow">
            <a:avLst/>
          </a:prstGeom>
          <a:ln>
            <a:headEnd type="none" w="med" len="med"/>
            <a:tailEnd type="triangle" w="med" len="lg"/>
          </a:ln>
        </p:spPr>
        <p:style>
          <a:lnRef idx="2">
            <a:schemeClr val="accent2">
              <a:shade val="50000"/>
            </a:schemeClr>
          </a:lnRef>
          <a:fillRef idx="1">
            <a:schemeClr val="accent2"/>
          </a:fillRef>
          <a:effectRef idx="0">
            <a:schemeClr val="accent2"/>
          </a:effectRef>
          <a:fontRef idx="minor">
            <a:schemeClr val="lt1"/>
          </a:fontRef>
        </p:style>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sp>
        <p:nvSpPr>
          <p:cNvPr id="30" name="Right Arrow 29"/>
          <p:cNvSpPr/>
          <p:nvPr/>
        </p:nvSpPr>
        <p:spPr bwMode="auto">
          <a:xfrm flipH="1">
            <a:off x="6156960" y="3103880"/>
            <a:ext cx="381000" cy="152400"/>
          </a:xfrm>
          <a:prstGeom prst="rightArrow">
            <a:avLst/>
          </a:prstGeom>
          <a:ln>
            <a:headEnd type="none" w="med" len="med"/>
            <a:tailEnd type="triangle" w="med" len="lg"/>
          </a:ln>
        </p:spPr>
        <p:style>
          <a:lnRef idx="2">
            <a:schemeClr val="accent2">
              <a:shade val="50000"/>
            </a:schemeClr>
          </a:lnRef>
          <a:fillRef idx="1">
            <a:schemeClr val="accent2"/>
          </a:fillRef>
          <a:effectRef idx="0">
            <a:schemeClr val="accent2"/>
          </a:effectRef>
          <a:fontRef idx="minor">
            <a:schemeClr val="lt1"/>
          </a:fontRef>
        </p:style>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sp>
        <p:nvSpPr>
          <p:cNvPr id="31" name="Right Arrow 30"/>
          <p:cNvSpPr/>
          <p:nvPr/>
        </p:nvSpPr>
        <p:spPr bwMode="auto">
          <a:xfrm flipH="1">
            <a:off x="7127240" y="4018280"/>
            <a:ext cx="381000" cy="152400"/>
          </a:xfrm>
          <a:prstGeom prst="rightArrow">
            <a:avLst/>
          </a:prstGeom>
          <a:ln>
            <a:headEnd type="none" w="med" len="med"/>
            <a:tailEnd type="triangle" w="med" len="lg"/>
          </a:ln>
        </p:spPr>
        <p:style>
          <a:lnRef idx="2">
            <a:schemeClr val="accent2">
              <a:shade val="50000"/>
            </a:schemeClr>
          </a:lnRef>
          <a:fillRef idx="1">
            <a:schemeClr val="accent2"/>
          </a:fillRef>
          <a:effectRef idx="0">
            <a:schemeClr val="accent2"/>
          </a:effectRef>
          <a:fontRef idx="minor">
            <a:schemeClr val="lt1"/>
          </a:fontRef>
        </p:style>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sp>
        <p:nvSpPr>
          <p:cNvPr id="32" name="Right Arrow 31"/>
          <p:cNvSpPr/>
          <p:nvPr/>
        </p:nvSpPr>
        <p:spPr bwMode="auto">
          <a:xfrm flipH="1">
            <a:off x="6781800" y="5603240"/>
            <a:ext cx="381000" cy="152400"/>
          </a:xfrm>
          <a:prstGeom prst="rightArrow">
            <a:avLst/>
          </a:prstGeom>
          <a:ln>
            <a:headEnd type="none" w="med" len="med"/>
            <a:tailEnd type="triangle" w="med" len="lg"/>
          </a:ln>
        </p:spPr>
        <p:style>
          <a:lnRef idx="2">
            <a:schemeClr val="accent2">
              <a:shade val="50000"/>
            </a:schemeClr>
          </a:lnRef>
          <a:fillRef idx="1">
            <a:schemeClr val="accent2"/>
          </a:fillRef>
          <a:effectRef idx="0">
            <a:schemeClr val="accent2"/>
          </a:effectRef>
          <a:fontRef idx="minor">
            <a:schemeClr val="lt1"/>
          </a:fontRef>
        </p:style>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sp>
        <p:nvSpPr>
          <p:cNvPr id="27" name="TextBox 26"/>
          <p:cNvSpPr txBox="1"/>
          <p:nvPr/>
        </p:nvSpPr>
        <p:spPr>
          <a:xfrm>
            <a:off x="1096963" y="5760244"/>
            <a:ext cx="6904037" cy="1021556"/>
          </a:xfrm>
          <a:prstGeom prst="roundRect">
            <a:avLst/>
          </a:prstGeom>
          <a:ln/>
        </p:spPr>
        <p:style>
          <a:lnRef idx="1">
            <a:schemeClr val="accent1"/>
          </a:lnRef>
          <a:fillRef idx="3">
            <a:schemeClr val="accent1"/>
          </a:fillRef>
          <a:effectRef idx="2">
            <a:schemeClr val="accent1"/>
          </a:effectRef>
          <a:fontRef idx="minor">
            <a:schemeClr val="lt1"/>
          </a:fontRef>
        </p:style>
        <p:txBody>
          <a:bodyPr wrap="square" rtlCol="0">
            <a:spAutoFit/>
          </a:bodyPr>
          <a:lstStyle/>
          <a:p>
            <a:r>
              <a:rPr lang="en-US" sz="1800" dirty="0" smtClean="0">
                <a:effectLst>
                  <a:outerShdw blurRad="50800" dist="38100" dir="2700000" algn="tl" rotWithShape="0">
                    <a:prstClr val="black">
                      <a:alpha val="40000"/>
                    </a:prstClr>
                  </a:outerShdw>
                </a:effectLst>
                <a:latin typeface="Arial"/>
                <a:cs typeface="Arial"/>
              </a:rPr>
              <a:t>In addition, the IDE cannot provide code completion, detect errors or detect changes for element names inside quotes. Errors in these names will fail silently, causing incorrect behavior. </a:t>
            </a:r>
            <a:endParaRPr lang="en-US" sz="1800" dirty="0">
              <a:effectLst>
                <a:outerShdw blurRad="50800" dist="38100" dir="2700000" algn="tl" rotWithShape="0">
                  <a:prstClr val="black">
                    <a:alpha val="40000"/>
                  </a:prstClr>
                </a:outerShdw>
              </a:effectLst>
              <a:latin typeface="Arial"/>
              <a:cs typeface="Arial"/>
            </a:endParaRPr>
          </a:p>
        </p:txBody>
      </p:sp>
    </p:spTree>
    <p:extLst>
      <p:ext uri="{BB962C8B-B14F-4D97-AF65-F5344CB8AC3E}">
        <p14:creationId xmlns:p14="http://schemas.microsoft.com/office/powerpoint/2010/main" val="403934372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additive="base">
                                        <p:cTn id="7" dur="100" fill="hold"/>
                                        <p:tgtEl>
                                          <p:spTgt spid="28"/>
                                        </p:tgtEl>
                                        <p:attrNameLst>
                                          <p:attrName>ppt_x</p:attrName>
                                        </p:attrNameLst>
                                      </p:cBhvr>
                                      <p:tavLst>
                                        <p:tav tm="0">
                                          <p:val>
                                            <p:strVal val="1+#ppt_w/2"/>
                                          </p:val>
                                        </p:tav>
                                        <p:tav tm="100000">
                                          <p:val>
                                            <p:strVal val="#ppt_x"/>
                                          </p:val>
                                        </p:tav>
                                      </p:tavLst>
                                    </p:anim>
                                    <p:anim calcmode="lin" valueType="num">
                                      <p:cBhvr additive="base">
                                        <p:cTn id="8" dur="100" fill="hold"/>
                                        <p:tgtEl>
                                          <p:spTgt spid="28"/>
                                        </p:tgtEl>
                                        <p:attrNameLst>
                                          <p:attrName>ppt_y</p:attrName>
                                        </p:attrNameLst>
                                      </p:cBhvr>
                                      <p:tavLst>
                                        <p:tav tm="0">
                                          <p:val>
                                            <p:strVal val="#ppt_y"/>
                                          </p:val>
                                        </p:tav>
                                        <p:tav tm="100000">
                                          <p:val>
                                            <p:strVal val="#ppt_y"/>
                                          </p:val>
                                        </p:tav>
                                      </p:tavLst>
                                    </p:anim>
                                  </p:childTnLst>
                                </p:cTn>
                              </p:par>
                            </p:childTnLst>
                          </p:cTn>
                        </p:par>
                        <p:par>
                          <p:cTn id="9" fill="hold">
                            <p:stCondLst>
                              <p:cond delay="100"/>
                            </p:stCondLst>
                            <p:childTnLst>
                              <p:par>
                                <p:cTn id="10" presetID="2" presetClass="entr" presetSubtype="2" fill="hold" grpId="0" nodeType="afterEffect">
                                  <p:stCondLst>
                                    <p:cond delay="0"/>
                                  </p:stCondLst>
                                  <p:childTnLst>
                                    <p:set>
                                      <p:cBhvr>
                                        <p:cTn id="11" dur="1" fill="hold">
                                          <p:stCondLst>
                                            <p:cond delay="0"/>
                                          </p:stCondLst>
                                        </p:cTn>
                                        <p:tgtEl>
                                          <p:spTgt spid="29"/>
                                        </p:tgtEl>
                                        <p:attrNameLst>
                                          <p:attrName>style.visibility</p:attrName>
                                        </p:attrNameLst>
                                      </p:cBhvr>
                                      <p:to>
                                        <p:strVal val="visible"/>
                                      </p:to>
                                    </p:set>
                                    <p:anim calcmode="lin" valueType="num">
                                      <p:cBhvr additive="base">
                                        <p:cTn id="12" dur="100" fill="hold"/>
                                        <p:tgtEl>
                                          <p:spTgt spid="29"/>
                                        </p:tgtEl>
                                        <p:attrNameLst>
                                          <p:attrName>ppt_x</p:attrName>
                                        </p:attrNameLst>
                                      </p:cBhvr>
                                      <p:tavLst>
                                        <p:tav tm="0">
                                          <p:val>
                                            <p:strVal val="1+#ppt_w/2"/>
                                          </p:val>
                                        </p:tav>
                                        <p:tav tm="100000">
                                          <p:val>
                                            <p:strVal val="#ppt_x"/>
                                          </p:val>
                                        </p:tav>
                                      </p:tavLst>
                                    </p:anim>
                                    <p:anim calcmode="lin" valueType="num">
                                      <p:cBhvr additive="base">
                                        <p:cTn id="13" dur="100" fill="hold"/>
                                        <p:tgtEl>
                                          <p:spTgt spid="29"/>
                                        </p:tgtEl>
                                        <p:attrNameLst>
                                          <p:attrName>ppt_y</p:attrName>
                                        </p:attrNameLst>
                                      </p:cBhvr>
                                      <p:tavLst>
                                        <p:tav tm="0">
                                          <p:val>
                                            <p:strVal val="#ppt_y"/>
                                          </p:val>
                                        </p:tav>
                                        <p:tav tm="100000">
                                          <p:val>
                                            <p:strVal val="#ppt_y"/>
                                          </p:val>
                                        </p:tav>
                                      </p:tavLst>
                                    </p:anim>
                                  </p:childTnLst>
                                </p:cTn>
                              </p:par>
                            </p:childTnLst>
                          </p:cTn>
                        </p:par>
                        <p:par>
                          <p:cTn id="14" fill="hold">
                            <p:stCondLst>
                              <p:cond delay="200"/>
                            </p:stCondLst>
                            <p:childTnLst>
                              <p:par>
                                <p:cTn id="15" presetID="2" presetClass="entr" presetSubtype="2" fill="hold" grpId="0"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100" fill="hold"/>
                                        <p:tgtEl>
                                          <p:spTgt spid="30"/>
                                        </p:tgtEl>
                                        <p:attrNameLst>
                                          <p:attrName>ppt_x</p:attrName>
                                        </p:attrNameLst>
                                      </p:cBhvr>
                                      <p:tavLst>
                                        <p:tav tm="0">
                                          <p:val>
                                            <p:strVal val="1+#ppt_w/2"/>
                                          </p:val>
                                        </p:tav>
                                        <p:tav tm="100000">
                                          <p:val>
                                            <p:strVal val="#ppt_x"/>
                                          </p:val>
                                        </p:tav>
                                      </p:tavLst>
                                    </p:anim>
                                    <p:anim calcmode="lin" valueType="num">
                                      <p:cBhvr additive="base">
                                        <p:cTn id="18" dur="100" fill="hold"/>
                                        <p:tgtEl>
                                          <p:spTgt spid="30"/>
                                        </p:tgtEl>
                                        <p:attrNameLst>
                                          <p:attrName>ppt_y</p:attrName>
                                        </p:attrNameLst>
                                      </p:cBhvr>
                                      <p:tavLst>
                                        <p:tav tm="0">
                                          <p:val>
                                            <p:strVal val="#ppt_y"/>
                                          </p:val>
                                        </p:tav>
                                        <p:tav tm="100000">
                                          <p:val>
                                            <p:strVal val="#ppt_y"/>
                                          </p:val>
                                        </p:tav>
                                      </p:tavLst>
                                    </p:anim>
                                  </p:childTnLst>
                                </p:cTn>
                              </p:par>
                            </p:childTnLst>
                          </p:cTn>
                        </p:par>
                        <p:par>
                          <p:cTn id="19" fill="hold">
                            <p:stCondLst>
                              <p:cond delay="300"/>
                            </p:stCondLst>
                            <p:childTnLst>
                              <p:par>
                                <p:cTn id="20" presetID="2" presetClass="entr" presetSubtype="2" fill="hold" grpId="0" nodeType="afterEffect">
                                  <p:stCondLst>
                                    <p:cond delay="0"/>
                                  </p:stCondLst>
                                  <p:childTnLst>
                                    <p:set>
                                      <p:cBhvr>
                                        <p:cTn id="21" dur="1" fill="hold">
                                          <p:stCondLst>
                                            <p:cond delay="0"/>
                                          </p:stCondLst>
                                        </p:cTn>
                                        <p:tgtEl>
                                          <p:spTgt spid="31"/>
                                        </p:tgtEl>
                                        <p:attrNameLst>
                                          <p:attrName>style.visibility</p:attrName>
                                        </p:attrNameLst>
                                      </p:cBhvr>
                                      <p:to>
                                        <p:strVal val="visible"/>
                                      </p:to>
                                    </p:set>
                                    <p:anim calcmode="lin" valueType="num">
                                      <p:cBhvr additive="base">
                                        <p:cTn id="22" dur="100" fill="hold"/>
                                        <p:tgtEl>
                                          <p:spTgt spid="31"/>
                                        </p:tgtEl>
                                        <p:attrNameLst>
                                          <p:attrName>ppt_x</p:attrName>
                                        </p:attrNameLst>
                                      </p:cBhvr>
                                      <p:tavLst>
                                        <p:tav tm="0">
                                          <p:val>
                                            <p:strVal val="1+#ppt_w/2"/>
                                          </p:val>
                                        </p:tav>
                                        <p:tav tm="100000">
                                          <p:val>
                                            <p:strVal val="#ppt_x"/>
                                          </p:val>
                                        </p:tav>
                                      </p:tavLst>
                                    </p:anim>
                                    <p:anim calcmode="lin" valueType="num">
                                      <p:cBhvr additive="base">
                                        <p:cTn id="23" dur="100" fill="hold"/>
                                        <p:tgtEl>
                                          <p:spTgt spid="31"/>
                                        </p:tgtEl>
                                        <p:attrNameLst>
                                          <p:attrName>ppt_y</p:attrName>
                                        </p:attrNameLst>
                                      </p:cBhvr>
                                      <p:tavLst>
                                        <p:tav tm="0">
                                          <p:val>
                                            <p:strVal val="#ppt_y"/>
                                          </p:val>
                                        </p:tav>
                                        <p:tav tm="100000">
                                          <p:val>
                                            <p:strVal val="#ppt_y"/>
                                          </p:val>
                                        </p:tav>
                                      </p:tavLst>
                                    </p:anim>
                                  </p:childTnLst>
                                </p:cTn>
                              </p:par>
                            </p:childTnLst>
                          </p:cTn>
                        </p:par>
                        <p:par>
                          <p:cTn id="24" fill="hold">
                            <p:stCondLst>
                              <p:cond delay="400"/>
                            </p:stCondLst>
                            <p:childTnLst>
                              <p:par>
                                <p:cTn id="25" presetID="2" presetClass="entr" presetSubtype="2" fill="hold" grpId="0" nodeType="afterEffect">
                                  <p:stCondLst>
                                    <p:cond delay="0"/>
                                  </p:stCondLst>
                                  <p:childTnLst>
                                    <p:set>
                                      <p:cBhvr>
                                        <p:cTn id="26" dur="1" fill="hold">
                                          <p:stCondLst>
                                            <p:cond delay="0"/>
                                          </p:stCondLst>
                                        </p:cTn>
                                        <p:tgtEl>
                                          <p:spTgt spid="32"/>
                                        </p:tgtEl>
                                        <p:attrNameLst>
                                          <p:attrName>style.visibility</p:attrName>
                                        </p:attrNameLst>
                                      </p:cBhvr>
                                      <p:to>
                                        <p:strVal val="visible"/>
                                      </p:to>
                                    </p:set>
                                    <p:anim calcmode="lin" valueType="num">
                                      <p:cBhvr additive="base">
                                        <p:cTn id="27" dur="100" fill="hold"/>
                                        <p:tgtEl>
                                          <p:spTgt spid="32"/>
                                        </p:tgtEl>
                                        <p:attrNameLst>
                                          <p:attrName>ppt_x</p:attrName>
                                        </p:attrNameLst>
                                      </p:cBhvr>
                                      <p:tavLst>
                                        <p:tav tm="0">
                                          <p:val>
                                            <p:strVal val="1+#ppt_w/2"/>
                                          </p:val>
                                        </p:tav>
                                        <p:tav tm="100000">
                                          <p:val>
                                            <p:strVal val="#ppt_x"/>
                                          </p:val>
                                        </p:tav>
                                      </p:tavLst>
                                    </p:anim>
                                    <p:anim calcmode="lin" valueType="num">
                                      <p:cBhvr additive="base">
                                        <p:cTn id="28" dur="100" fill="hold"/>
                                        <p:tgtEl>
                                          <p:spTgt spid="3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30" grpId="0" animBg="1"/>
      <p:bldP spid="31" grpId="0" animBg="1"/>
      <p:bldP spid="32"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Lessons Learned:</a:t>
            </a:r>
            <a:br>
              <a:rPr lang="en-US" dirty="0" smtClean="0"/>
            </a:br>
            <a:r>
              <a:rPr lang="en-US" dirty="0" smtClean="0"/>
              <a:t>XML Names are Really Important</a:t>
            </a:r>
            <a:endParaRPr lang="en-US" dirty="0"/>
          </a:p>
        </p:txBody>
      </p:sp>
      <p:sp>
        <p:nvSpPr>
          <p:cNvPr id="3" name="Content Placeholder 2"/>
          <p:cNvSpPr>
            <a:spLocks noGrp="1"/>
          </p:cNvSpPr>
          <p:nvPr>
            <p:ph idx="1"/>
          </p:nvPr>
        </p:nvSpPr>
        <p:spPr/>
        <p:txBody>
          <a:bodyPr/>
          <a:lstStyle/>
          <a:p>
            <a:r>
              <a:rPr lang="en-US" sz="2400" dirty="0" smtClean="0"/>
              <a:t>Primary and best way for developers to identify specific information applications need from messages</a:t>
            </a:r>
          </a:p>
          <a:p>
            <a:r>
              <a:rPr lang="en-US" sz="2400" dirty="0" smtClean="0"/>
              <a:t>More stable than contextual or positional identifiers</a:t>
            </a:r>
            <a:br>
              <a:rPr lang="en-US" sz="2400" dirty="0" smtClean="0"/>
            </a:br>
            <a:r>
              <a:rPr lang="en-US" sz="2400" dirty="0" smtClean="0"/>
              <a:t>(e.g., 2</a:t>
            </a:r>
            <a:r>
              <a:rPr lang="en-US" sz="2400" baseline="30000" dirty="0" smtClean="0"/>
              <a:t>nd</a:t>
            </a:r>
            <a:r>
              <a:rPr lang="en-US" sz="2400" dirty="0" smtClean="0"/>
              <a:t> field in 3</a:t>
            </a:r>
            <a:r>
              <a:rPr lang="en-US" sz="2400" baseline="30000" dirty="0" smtClean="0"/>
              <a:t>rd</a:t>
            </a:r>
            <a:r>
              <a:rPr lang="en-US" sz="2400" dirty="0" smtClean="0"/>
              <a:t> set in 1</a:t>
            </a:r>
            <a:r>
              <a:rPr lang="en-US" sz="2400" baseline="30000" dirty="0" smtClean="0"/>
              <a:t>st</a:t>
            </a:r>
            <a:r>
              <a:rPr lang="en-US" sz="2400" dirty="0" smtClean="0"/>
              <a:t> segment)</a:t>
            </a:r>
          </a:p>
          <a:p>
            <a:r>
              <a:rPr lang="en-US" sz="2400" dirty="0" smtClean="0"/>
              <a:t>Adding new names or moving old names is easy</a:t>
            </a:r>
          </a:p>
          <a:p>
            <a:pPr lvl="1"/>
            <a:r>
              <a:rPr lang="en-US" sz="2000" dirty="0" smtClean="0"/>
              <a:t>Requires no code changes until application needs new item</a:t>
            </a:r>
          </a:p>
          <a:p>
            <a:r>
              <a:rPr lang="en-US" sz="2400" dirty="0" smtClean="0"/>
              <a:t>Changing names is not easy -- every name change requires code changes -- everywhere the data is used</a:t>
            </a:r>
          </a:p>
          <a:p>
            <a:r>
              <a:rPr lang="en-US" sz="2400" dirty="0" smtClean="0"/>
              <a:t>Note: This is a simple example with one small message</a:t>
            </a:r>
          </a:p>
          <a:p>
            <a:pPr lvl="1"/>
            <a:r>
              <a:rPr lang="en-US" sz="2000" dirty="0" smtClean="0"/>
              <a:t>COMSPOT has 199 elements. </a:t>
            </a:r>
          </a:p>
          <a:p>
            <a:pPr lvl="1"/>
            <a:r>
              <a:rPr lang="en-US" sz="2000" dirty="0" smtClean="0"/>
              <a:t>ATO has 1775. PURPLE has 1317. AIRSUPREQ has 824.</a:t>
            </a:r>
            <a:endParaRPr lang="en-US" sz="2000" dirty="0"/>
          </a:p>
          <a:p>
            <a:pPr marL="0" indent="0">
              <a:buNone/>
            </a:pPr>
            <a:endParaRPr lang="en-US" sz="2400" dirty="0" smtClean="0"/>
          </a:p>
        </p:txBody>
      </p:sp>
      <p:sp>
        <p:nvSpPr>
          <p:cNvPr id="4" name="TextBox 3"/>
          <p:cNvSpPr txBox="1"/>
          <p:nvPr/>
        </p:nvSpPr>
        <p:spPr>
          <a:xfrm>
            <a:off x="1600200" y="6243935"/>
            <a:ext cx="6019800" cy="461665"/>
          </a:xfrm>
          <a:prstGeom prst="rect">
            <a:avLst/>
          </a:prstGeom>
          <a:solidFill>
            <a:schemeClr val="bg1">
              <a:alpha val="38000"/>
            </a:schemeClr>
          </a:solidFill>
          <a:ln>
            <a:solidFill>
              <a:schemeClr val="accent1"/>
            </a:solidFill>
          </a:ln>
        </p:spPr>
        <p:txBody>
          <a:bodyPr wrap="square" rtlCol="0">
            <a:spAutoFit/>
          </a:bodyPr>
          <a:lstStyle/>
          <a:p>
            <a:r>
              <a:rPr lang="en-US" sz="2400" dirty="0" smtClean="0">
                <a:effectLst>
                  <a:outerShdw blurRad="50800" dist="38100" dir="2700000" algn="tl" rotWithShape="0">
                    <a:prstClr val="black">
                      <a:alpha val="40000"/>
                    </a:prstClr>
                  </a:outerShdw>
                </a:effectLst>
                <a:latin typeface="Arial"/>
                <a:cs typeface="Arial"/>
              </a:rPr>
              <a:t>The best names are </a:t>
            </a:r>
            <a:r>
              <a:rPr lang="en-US" sz="2400" u="sng" dirty="0" smtClean="0">
                <a:effectLst>
                  <a:outerShdw blurRad="50800" dist="38100" dir="2700000" algn="tl" rotWithShape="0">
                    <a:prstClr val="black">
                      <a:alpha val="40000"/>
                    </a:prstClr>
                  </a:outerShdw>
                </a:effectLst>
                <a:latin typeface="Arial"/>
                <a:cs typeface="Arial"/>
              </a:rPr>
              <a:t>meaningful</a:t>
            </a:r>
            <a:r>
              <a:rPr lang="en-US" sz="2400" dirty="0" smtClean="0">
                <a:effectLst>
                  <a:outerShdw blurRad="50800" dist="38100" dir="2700000" algn="tl" rotWithShape="0">
                    <a:prstClr val="black">
                      <a:alpha val="40000"/>
                    </a:prstClr>
                  </a:outerShdw>
                </a:effectLst>
                <a:latin typeface="Arial"/>
                <a:cs typeface="Arial"/>
              </a:rPr>
              <a:t> and </a:t>
            </a:r>
            <a:r>
              <a:rPr lang="en-US" sz="2400" u="sng" dirty="0" smtClean="0">
                <a:effectLst>
                  <a:outerShdw blurRad="50800" dist="38100" dir="2700000" algn="tl" rotWithShape="0">
                    <a:prstClr val="black">
                      <a:alpha val="40000"/>
                    </a:prstClr>
                  </a:outerShdw>
                </a:effectLst>
                <a:latin typeface="Arial"/>
                <a:cs typeface="Arial"/>
              </a:rPr>
              <a:t>stable</a:t>
            </a:r>
            <a:endParaRPr lang="en-US" sz="2400" u="sng" dirty="0">
              <a:effectLst>
                <a:outerShdw blurRad="50800" dist="38100" dir="2700000" algn="tl" rotWithShape="0">
                  <a:prstClr val="black">
                    <a:alpha val="40000"/>
                  </a:prstClr>
                </a:outerShdw>
              </a:effectLst>
              <a:latin typeface="Arial"/>
              <a:cs typeface="Arial"/>
            </a:endParaRPr>
          </a:p>
        </p:txBody>
      </p:sp>
    </p:spTree>
    <p:extLst>
      <p:ext uri="{BB962C8B-B14F-4D97-AF65-F5344CB8AC3E}">
        <p14:creationId xmlns:p14="http://schemas.microsoft.com/office/powerpoint/2010/main" val="296297512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fade">
                                      <p:cBhvr>
                                        <p:cTn id="7" dur="500"/>
                                        <p:tgtEl>
                                          <p:spTgt spid="3">
                                            <p:txEl>
                                              <p:pRg st="5" end="5"/>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6" end="6"/>
                                            </p:txEl>
                                          </p:spTgt>
                                        </p:tgtEl>
                                        <p:attrNameLst>
                                          <p:attrName>style.visibility</p:attrName>
                                        </p:attrNameLst>
                                      </p:cBhvr>
                                      <p:to>
                                        <p:strVal val="visible"/>
                                      </p:to>
                                    </p:set>
                                    <p:animEffect transition="in" filter="fade">
                                      <p:cBhvr>
                                        <p:cTn id="10" dur="500"/>
                                        <p:tgtEl>
                                          <p:spTgt spid="3">
                                            <p:txEl>
                                              <p:pRg st="6" end="6"/>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animEffect transition="in" filter="fade">
                                      <p:cBhvr>
                                        <p:cTn id="13" dur="500"/>
                                        <p:tgtEl>
                                          <p:spTgt spid="3">
                                            <p:txEl>
                                              <p:pRg st="7" end="7"/>
                                            </p:txEl>
                                          </p:spTgt>
                                        </p:tgtEl>
                                      </p:cBhvr>
                                    </p:animEffect>
                                  </p:childTnLst>
                                </p:cTn>
                              </p:par>
                            </p:childTnLst>
                          </p:cTn>
                        </p:par>
                        <p:par>
                          <p:cTn id="14" fill="hold">
                            <p:stCondLst>
                              <p:cond delay="500"/>
                            </p:stCondLst>
                            <p:childTnLst>
                              <p:par>
                                <p:cTn id="15" presetID="10" presetClass="entr" presetSubtype="0" fill="hold" grpId="1" nodeType="after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1"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Names Changes not Limited to JAXB </a:t>
            </a:r>
            <a:br>
              <a:rPr lang="en-US" sz="3600" dirty="0" smtClean="0"/>
            </a:br>
            <a:r>
              <a:rPr lang="en-US" sz="3600" dirty="0" smtClean="0"/>
              <a:t>Impact all XML Interfaces</a:t>
            </a:r>
            <a:endParaRPr lang="en-US" sz="3600" dirty="0"/>
          </a:p>
        </p:txBody>
      </p:sp>
      <p:sp>
        <p:nvSpPr>
          <p:cNvPr id="3" name="Content Placeholder 2"/>
          <p:cNvSpPr>
            <a:spLocks noGrp="1"/>
          </p:cNvSpPr>
          <p:nvPr>
            <p:ph idx="1"/>
          </p:nvPr>
        </p:nvSpPr>
        <p:spPr/>
        <p:txBody>
          <a:bodyPr/>
          <a:lstStyle/>
          <a:p>
            <a:pPr marL="0" indent="0">
              <a:buNone/>
            </a:pPr>
            <a:r>
              <a:rPr lang="en-US" sz="2000" dirty="0" smtClean="0"/>
              <a:t>XSLT: </a:t>
            </a:r>
            <a:br>
              <a:rPr lang="en-US" sz="2000" dirty="0" smtClean="0"/>
            </a:br>
            <a:r>
              <a:rPr lang="en-US" sz="2000" dirty="0" smtClean="0"/>
              <a:t>     </a:t>
            </a:r>
            <a:r>
              <a:rPr lang="en-US" sz="1600" dirty="0" smtClean="0">
                <a:latin typeface="Courier New"/>
                <a:cs typeface="Courier New"/>
              </a:rPr>
              <a:t>&lt;</a:t>
            </a:r>
            <a:r>
              <a:rPr lang="en-US" sz="1600" dirty="0" err="1" smtClean="0">
                <a:latin typeface="Courier New"/>
                <a:cs typeface="Courier New"/>
              </a:rPr>
              <a:t>xsl:template</a:t>
            </a:r>
            <a:r>
              <a:rPr lang="en-US" sz="1600" dirty="0" smtClean="0">
                <a:latin typeface="Courier New"/>
                <a:cs typeface="Courier New"/>
              </a:rPr>
              <a:t> match=“//</a:t>
            </a:r>
            <a:r>
              <a:rPr lang="en-US" sz="1600" b="1" dirty="0" err="1" smtClean="0">
                <a:solidFill>
                  <a:srgbClr val="FF0000"/>
                </a:solidFill>
                <a:latin typeface="Courier New"/>
                <a:cs typeface="Courier New"/>
              </a:rPr>
              <a:t>MessageIdentifier</a:t>
            </a:r>
            <a:r>
              <a:rPr lang="en-US" sz="1600" dirty="0" smtClean="0">
                <a:latin typeface="Courier New"/>
                <a:cs typeface="Courier New"/>
              </a:rPr>
              <a:t>/</a:t>
            </a:r>
            <a:r>
              <a:rPr lang="en-US" sz="1600" b="1" dirty="0" smtClean="0">
                <a:solidFill>
                  <a:srgbClr val="FF0000"/>
                </a:solidFill>
                <a:latin typeface="Courier New"/>
                <a:cs typeface="Courier New"/>
              </a:rPr>
              <a:t>Originator</a:t>
            </a:r>
            <a:r>
              <a:rPr lang="en-US" sz="1600" dirty="0" smtClean="0">
                <a:latin typeface="Courier New"/>
                <a:cs typeface="Courier New"/>
              </a:rPr>
              <a:t>” &gt; </a:t>
            </a:r>
            <a:r>
              <a:rPr lang="is-IS" sz="1600" dirty="0" smtClean="0">
                <a:latin typeface="Courier New"/>
                <a:cs typeface="Courier New"/>
              </a:rPr>
              <a:t>…</a:t>
            </a:r>
            <a:r>
              <a:rPr lang="en-US" sz="1600" dirty="0" smtClean="0">
                <a:latin typeface="Courier New"/>
                <a:cs typeface="Courier New"/>
              </a:rPr>
              <a:t> </a:t>
            </a:r>
          </a:p>
          <a:p>
            <a:pPr marL="0" indent="0">
              <a:buNone/>
            </a:pPr>
            <a:endParaRPr lang="en-US" sz="1600" dirty="0">
              <a:latin typeface="Courier New"/>
              <a:cs typeface="Courier New"/>
            </a:endParaRPr>
          </a:p>
          <a:p>
            <a:pPr marL="0" indent="0">
              <a:buNone/>
            </a:pPr>
            <a:r>
              <a:rPr lang="en-US" sz="2000" dirty="0" smtClean="0"/>
              <a:t>XQuery/</a:t>
            </a:r>
            <a:r>
              <a:rPr lang="en-US" sz="2000" dirty="0" err="1" smtClean="0"/>
              <a:t>XPath</a:t>
            </a:r>
            <a:r>
              <a:rPr lang="en-US" sz="2000" dirty="0" smtClean="0"/>
              <a:t>: </a:t>
            </a:r>
            <a:br>
              <a:rPr lang="en-US" sz="2000" dirty="0" smtClean="0"/>
            </a:br>
            <a:r>
              <a:rPr lang="en-US" sz="2000" dirty="0" smtClean="0"/>
              <a:t>     </a:t>
            </a:r>
            <a:r>
              <a:rPr lang="en-US" sz="1600" dirty="0" smtClean="0">
                <a:latin typeface="Courier New"/>
                <a:cs typeface="Courier New"/>
              </a:rPr>
              <a:t>//</a:t>
            </a:r>
            <a:r>
              <a:rPr lang="en-US" sz="1600" b="1" dirty="0" err="1" smtClean="0">
                <a:solidFill>
                  <a:srgbClr val="FF0000"/>
                </a:solidFill>
                <a:latin typeface="Courier New"/>
                <a:cs typeface="Courier New"/>
              </a:rPr>
              <a:t>CommunicationLocation</a:t>
            </a:r>
            <a:r>
              <a:rPr lang="en-US" sz="1600" dirty="0" smtClean="0">
                <a:latin typeface="Courier New"/>
                <a:cs typeface="Courier New"/>
              </a:rPr>
              <a:t>[</a:t>
            </a:r>
            <a:r>
              <a:rPr lang="en-US" sz="1600" b="1" dirty="0" err="1" smtClean="0">
                <a:solidFill>
                  <a:srgbClr val="FF0000"/>
                </a:solidFill>
                <a:latin typeface="Courier New"/>
                <a:cs typeface="Courier New"/>
              </a:rPr>
              <a:t>CountryOfTheWorld</a:t>
            </a:r>
            <a:r>
              <a:rPr lang="en-US" sz="1600" dirty="0" smtClean="0">
                <a:solidFill>
                  <a:srgbClr val="FF0000"/>
                </a:solidFill>
                <a:latin typeface="Courier New"/>
                <a:cs typeface="Courier New"/>
              </a:rPr>
              <a:t> </a:t>
            </a:r>
            <a:r>
              <a:rPr lang="en-US" sz="1600" dirty="0" smtClean="0">
                <a:latin typeface="Courier New"/>
                <a:cs typeface="Courier New"/>
              </a:rPr>
              <a:t>== ‘AFG’]”</a:t>
            </a:r>
          </a:p>
          <a:p>
            <a:pPr marL="0" indent="0">
              <a:buNone/>
            </a:pPr>
            <a:endParaRPr lang="en-US" sz="1600" dirty="0" smtClean="0"/>
          </a:p>
          <a:p>
            <a:pPr marL="0" indent="0">
              <a:buNone/>
            </a:pPr>
            <a:r>
              <a:rPr lang="en-US" sz="2000" dirty="0" smtClean="0"/>
              <a:t>SAX</a:t>
            </a:r>
            <a:br>
              <a:rPr lang="en-US" sz="2000" dirty="0" smtClean="0"/>
            </a:br>
            <a:r>
              <a:rPr lang="en-US" sz="2000" dirty="0" smtClean="0"/>
              <a:t>     </a:t>
            </a:r>
            <a:r>
              <a:rPr lang="en-US" sz="1600" dirty="0" smtClean="0">
                <a:latin typeface="Courier New"/>
                <a:cs typeface="Courier New"/>
              </a:rPr>
              <a:t>public void </a:t>
            </a:r>
            <a:r>
              <a:rPr lang="en-US" sz="1600" dirty="0" err="1" smtClean="0">
                <a:latin typeface="Courier New"/>
                <a:cs typeface="Courier New"/>
              </a:rPr>
              <a:t>startElement</a:t>
            </a:r>
            <a:r>
              <a:rPr lang="en-US" sz="1600" dirty="0" smtClean="0">
                <a:latin typeface="Courier New"/>
                <a:cs typeface="Courier New"/>
              </a:rPr>
              <a:t>(String </a:t>
            </a:r>
            <a:r>
              <a:rPr lang="en-US" sz="1600" dirty="0" err="1" smtClean="0">
                <a:latin typeface="Courier New"/>
                <a:cs typeface="Courier New"/>
              </a:rPr>
              <a:t>uri</a:t>
            </a:r>
            <a:r>
              <a:rPr lang="en-US" sz="1600" dirty="0" smtClean="0">
                <a:latin typeface="Courier New"/>
                <a:cs typeface="Courier New"/>
              </a:rPr>
              <a:t>, String </a:t>
            </a:r>
            <a:r>
              <a:rPr lang="en-US" sz="1600" dirty="0" err="1" smtClean="0">
                <a:latin typeface="Courier New"/>
                <a:cs typeface="Courier New"/>
              </a:rPr>
              <a:t>localName</a:t>
            </a:r>
            <a:r>
              <a:rPr lang="en-US" sz="1600" dirty="0" smtClean="0">
                <a:latin typeface="Courier New"/>
                <a:cs typeface="Courier New"/>
              </a:rPr>
              <a:t>, </a:t>
            </a:r>
            <a:r>
              <a:rPr lang="is-IS" sz="1600" dirty="0" smtClean="0">
                <a:latin typeface="Courier New"/>
                <a:cs typeface="Courier New"/>
              </a:rPr>
              <a:t>…</a:t>
            </a:r>
            <a:br>
              <a:rPr lang="is-IS" sz="1600" dirty="0" smtClean="0">
                <a:latin typeface="Courier New"/>
                <a:cs typeface="Courier New"/>
              </a:rPr>
            </a:br>
            <a:r>
              <a:rPr lang="is-IS" sz="1600" dirty="0" smtClean="0">
                <a:latin typeface="Courier New"/>
                <a:cs typeface="Courier New"/>
              </a:rPr>
              <a:t>	if (localName.equals(“</a:t>
            </a:r>
            <a:r>
              <a:rPr lang="is-IS" sz="1600" b="1" dirty="0" smtClean="0">
                <a:solidFill>
                  <a:srgbClr val="FF0000"/>
                </a:solidFill>
                <a:latin typeface="Courier New"/>
                <a:cs typeface="Courier New"/>
              </a:rPr>
              <a:t>CommunicationsEvent</a:t>
            </a:r>
            <a:r>
              <a:rPr lang="is-IS" sz="1600" dirty="0" smtClean="0">
                <a:latin typeface="Courier New"/>
                <a:cs typeface="Courier New"/>
              </a:rPr>
              <a:t>”)) {</a:t>
            </a:r>
            <a:br>
              <a:rPr lang="is-IS" sz="1600" dirty="0" smtClean="0">
                <a:latin typeface="Courier New"/>
                <a:cs typeface="Courier New"/>
              </a:rPr>
            </a:br>
            <a:r>
              <a:rPr lang="is-IS" sz="1600" dirty="0" smtClean="0">
                <a:latin typeface="Courier New"/>
                <a:cs typeface="Courier New"/>
              </a:rPr>
              <a:t>		...</a:t>
            </a:r>
            <a:br>
              <a:rPr lang="is-IS" sz="1600" dirty="0" smtClean="0">
                <a:latin typeface="Courier New"/>
                <a:cs typeface="Courier New"/>
              </a:rPr>
            </a:br>
            <a:r>
              <a:rPr lang="is-IS" sz="1600" dirty="0" smtClean="0">
                <a:latin typeface="Courier New"/>
                <a:cs typeface="Courier New"/>
              </a:rPr>
              <a:t>	else if (localName.equals(“</a:t>
            </a:r>
            <a:r>
              <a:rPr lang="is-IS" sz="1600" b="1" dirty="0" smtClean="0">
                <a:solidFill>
                  <a:srgbClr val="FF0000"/>
                </a:solidFill>
                <a:latin typeface="Courier New"/>
                <a:cs typeface="Courier New"/>
              </a:rPr>
              <a:t>TerminationDateTime</a:t>
            </a:r>
            <a:r>
              <a:rPr lang="is-IS" sz="1600" dirty="0" smtClean="0">
                <a:latin typeface="Courier New"/>
                <a:cs typeface="Courier New"/>
              </a:rPr>
              <a:t>”)) {</a:t>
            </a:r>
          </a:p>
          <a:p>
            <a:pPr marL="0" indent="0">
              <a:buNone/>
            </a:pPr>
            <a:endParaRPr lang="is-IS" sz="1600" dirty="0">
              <a:latin typeface="Courier New"/>
              <a:cs typeface="Courier New"/>
            </a:endParaRPr>
          </a:p>
          <a:p>
            <a:pPr marL="0" indent="0">
              <a:buNone/>
            </a:pPr>
            <a:r>
              <a:rPr lang="en-US" sz="2000" dirty="0" smtClean="0">
                <a:latin typeface="Arial"/>
                <a:cs typeface="Arial"/>
              </a:rPr>
              <a:t>DOM</a:t>
            </a:r>
            <a:br>
              <a:rPr lang="en-US" sz="2000" dirty="0" smtClean="0">
                <a:latin typeface="Arial"/>
                <a:cs typeface="Arial"/>
              </a:rPr>
            </a:br>
            <a:r>
              <a:rPr lang="en-US" sz="1600" dirty="0" smtClean="0">
                <a:latin typeface="Courier New"/>
                <a:cs typeface="Courier New"/>
              </a:rPr>
              <a:t>     </a:t>
            </a:r>
            <a:r>
              <a:rPr lang="en-US" sz="1600" dirty="0" err="1" smtClean="0">
                <a:latin typeface="Courier New"/>
                <a:cs typeface="Courier New"/>
              </a:rPr>
              <a:t>ampn</a:t>
            </a:r>
            <a:r>
              <a:rPr lang="en-US" sz="1600" dirty="0" smtClean="0">
                <a:latin typeface="Courier New"/>
                <a:cs typeface="Courier New"/>
              </a:rPr>
              <a:t> = </a:t>
            </a:r>
            <a:r>
              <a:rPr lang="en-US" sz="1600" dirty="0" err="1" smtClean="0">
                <a:latin typeface="Courier New"/>
                <a:cs typeface="Courier New"/>
              </a:rPr>
              <a:t>document.getElementsByTagName</a:t>
            </a:r>
            <a:r>
              <a:rPr lang="en-US" sz="1600" dirty="0" smtClean="0">
                <a:latin typeface="Courier New"/>
                <a:cs typeface="Courier New"/>
              </a:rPr>
              <a:t>(“</a:t>
            </a:r>
            <a:r>
              <a:rPr lang="en-US" sz="1600" b="1" dirty="0" smtClean="0">
                <a:solidFill>
                  <a:srgbClr val="FF0000"/>
                </a:solidFill>
                <a:latin typeface="Courier New"/>
                <a:cs typeface="Courier New"/>
              </a:rPr>
              <a:t>Amplification</a:t>
            </a:r>
            <a:r>
              <a:rPr lang="en-US" sz="1600" dirty="0" smtClean="0">
                <a:latin typeface="Courier New"/>
                <a:cs typeface="Courier New"/>
              </a:rPr>
              <a:t>”);</a:t>
            </a:r>
          </a:p>
        </p:txBody>
      </p:sp>
      <p:sp>
        <p:nvSpPr>
          <p:cNvPr id="4" name="TextBox 3"/>
          <p:cNvSpPr txBox="1"/>
          <p:nvPr/>
        </p:nvSpPr>
        <p:spPr>
          <a:xfrm>
            <a:off x="1219200" y="6243935"/>
            <a:ext cx="6705600" cy="461665"/>
          </a:xfrm>
          <a:prstGeom prst="rect">
            <a:avLst/>
          </a:prstGeom>
          <a:solidFill>
            <a:schemeClr val="bg1">
              <a:alpha val="38000"/>
            </a:schemeClr>
          </a:solidFill>
          <a:ln>
            <a:solidFill>
              <a:schemeClr val="accent1"/>
            </a:solidFill>
          </a:ln>
        </p:spPr>
        <p:txBody>
          <a:bodyPr wrap="square" rtlCol="0">
            <a:spAutoFit/>
          </a:bodyPr>
          <a:lstStyle/>
          <a:p>
            <a:r>
              <a:rPr lang="en-US" sz="2400" dirty="0" smtClean="0">
                <a:effectLst>
                  <a:outerShdw blurRad="50800" dist="38100" dir="2700000" algn="tl" rotWithShape="0">
                    <a:prstClr val="black">
                      <a:alpha val="40000"/>
                    </a:prstClr>
                  </a:outerShdw>
                </a:effectLst>
                <a:latin typeface="Arial"/>
                <a:cs typeface="Arial"/>
              </a:rPr>
              <a:t>NIEM changes will break all these expressions</a:t>
            </a:r>
            <a:endParaRPr lang="en-US" sz="2400" u="sng" dirty="0">
              <a:effectLst>
                <a:outerShdw blurRad="50800" dist="38100" dir="2700000" algn="tl" rotWithShape="0">
                  <a:prstClr val="black">
                    <a:alpha val="40000"/>
                  </a:prstClr>
                </a:outerShdw>
              </a:effectLst>
              <a:latin typeface="Arial"/>
              <a:cs typeface="Arial"/>
            </a:endParaRPr>
          </a:p>
        </p:txBody>
      </p:sp>
      <p:sp>
        <p:nvSpPr>
          <p:cNvPr id="6" name="Right Arrow 5"/>
          <p:cNvSpPr/>
          <p:nvPr/>
        </p:nvSpPr>
        <p:spPr bwMode="auto">
          <a:xfrm flipH="1">
            <a:off x="8610600" y="2219960"/>
            <a:ext cx="381000" cy="152400"/>
          </a:xfrm>
          <a:prstGeom prst="rightArrow">
            <a:avLst/>
          </a:prstGeom>
          <a:ln>
            <a:headEnd type="none" w="med" len="med"/>
            <a:tailEnd type="triangle" w="med" len="lg"/>
          </a:ln>
        </p:spPr>
        <p:style>
          <a:lnRef idx="2">
            <a:schemeClr val="accent2">
              <a:shade val="50000"/>
            </a:schemeClr>
          </a:lnRef>
          <a:fillRef idx="1">
            <a:schemeClr val="accent2"/>
          </a:fillRef>
          <a:effectRef idx="0">
            <a:schemeClr val="accent2"/>
          </a:effectRef>
          <a:fontRef idx="minor">
            <a:schemeClr val="lt1"/>
          </a:fontRef>
        </p:style>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sp>
        <p:nvSpPr>
          <p:cNvPr id="7" name="Right Arrow 6"/>
          <p:cNvSpPr/>
          <p:nvPr/>
        </p:nvSpPr>
        <p:spPr bwMode="auto">
          <a:xfrm flipH="1">
            <a:off x="8610600" y="3124200"/>
            <a:ext cx="381000" cy="152400"/>
          </a:xfrm>
          <a:prstGeom prst="rightArrow">
            <a:avLst/>
          </a:prstGeom>
          <a:ln>
            <a:headEnd type="none" w="med" len="med"/>
            <a:tailEnd type="triangle" w="med" len="lg"/>
          </a:ln>
        </p:spPr>
        <p:style>
          <a:lnRef idx="2">
            <a:schemeClr val="accent2">
              <a:shade val="50000"/>
            </a:schemeClr>
          </a:lnRef>
          <a:fillRef idx="1">
            <a:schemeClr val="accent2"/>
          </a:fillRef>
          <a:effectRef idx="0">
            <a:schemeClr val="accent2"/>
          </a:effectRef>
          <a:fontRef idx="minor">
            <a:schemeClr val="lt1"/>
          </a:fontRef>
        </p:style>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sp>
        <p:nvSpPr>
          <p:cNvPr id="8" name="Right Arrow 7"/>
          <p:cNvSpPr/>
          <p:nvPr/>
        </p:nvSpPr>
        <p:spPr bwMode="auto">
          <a:xfrm flipH="1">
            <a:off x="8610600" y="4399280"/>
            <a:ext cx="381000" cy="152400"/>
          </a:xfrm>
          <a:prstGeom prst="rightArrow">
            <a:avLst/>
          </a:prstGeom>
          <a:ln>
            <a:headEnd type="none" w="med" len="med"/>
            <a:tailEnd type="triangle" w="med" len="lg"/>
          </a:ln>
        </p:spPr>
        <p:style>
          <a:lnRef idx="2">
            <a:schemeClr val="accent2">
              <a:shade val="50000"/>
            </a:schemeClr>
          </a:lnRef>
          <a:fillRef idx="1">
            <a:schemeClr val="accent2"/>
          </a:fillRef>
          <a:effectRef idx="0">
            <a:schemeClr val="accent2"/>
          </a:effectRef>
          <a:fontRef idx="minor">
            <a:schemeClr val="lt1"/>
          </a:fontRef>
        </p:style>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sp>
        <p:nvSpPr>
          <p:cNvPr id="9" name="Right Arrow 8"/>
          <p:cNvSpPr/>
          <p:nvPr/>
        </p:nvSpPr>
        <p:spPr bwMode="auto">
          <a:xfrm flipH="1">
            <a:off x="8610600" y="4876800"/>
            <a:ext cx="381000" cy="152400"/>
          </a:xfrm>
          <a:prstGeom prst="rightArrow">
            <a:avLst/>
          </a:prstGeom>
          <a:ln>
            <a:headEnd type="none" w="med" len="med"/>
            <a:tailEnd type="triangle" w="med" len="lg"/>
          </a:ln>
        </p:spPr>
        <p:style>
          <a:lnRef idx="2">
            <a:schemeClr val="accent2">
              <a:shade val="50000"/>
            </a:schemeClr>
          </a:lnRef>
          <a:fillRef idx="1">
            <a:schemeClr val="accent2"/>
          </a:fillRef>
          <a:effectRef idx="0">
            <a:schemeClr val="accent2"/>
          </a:effectRef>
          <a:fontRef idx="minor">
            <a:schemeClr val="lt1"/>
          </a:fontRef>
        </p:style>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sp>
        <p:nvSpPr>
          <p:cNvPr id="10" name="Right Arrow 9"/>
          <p:cNvSpPr/>
          <p:nvPr/>
        </p:nvSpPr>
        <p:spPr bwMode="auto">
          <a:xfrm flipH="1">
            <a:off x="8610600" y="5791200"/>
            <a:ext cx="381000" cy="152400"/>
          </a:xfrm>
          <a:prstGeom prst="rightArrow">
            <a:avLst/>
          </a:prstGeom>
          <a:ln>
            <a:headEnd type="none" w="med" len="med"/>
            <a:tailEnd type="triangle" w="med" len="lg"/>
          </a:ln>
        </p:spPr>
        <p:style>
          <a:lnRef idx="2">
            <a:schemeClr val="accent2">
              <a:shade val="50000"/>
            </a:schemeClr>
          </a:lnRef>
          <a:fillRef idx="1">
            <a:schemeClr val="accent2"/>
          </a:fillRef>
          <a:effectRef idx="0">
            <a:schemeClr val="accent2"/>
          </a:effectRef>
          <a:fontRef idx="minor">
            <a:schemeClr val="lt1"/>
          </a:fontRef>
        </p:style>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spTree>
    <p:extLst>
      <p:ext uri="{BB962C8B-B14F-4D97-AF65-F5344CB8AC3E}">
        <p14:creationId xmlns:p14="http://schemas.microsoft.com/office/powerpoint/2010/main" val="154167551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2" presetClass="entr" presetSubtype="2"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100" fill="hold"/>
                                        <p:tgtEl>
                                          <p:spTgt spid="6"/>
                                        </p:tgtEl>
                                        <p:attrNameLst>
                                          <p:attrName>ppt_x</p:attrName>
                                        </p:attrNameLst>
                                      </p:cBhvr>
                                      <p:tavLst>
                                        <p:tav tm="0">
                                          <p:val>
                                            <p:strVal val="1+#ppt_w/2"/>
                                          </p:val>
                                        </p:tav>
                                        <p:tav tm="100000">
                                          <p:val>
                                            <p:strVal val="#ppt_x"/>
                                          </p:val>
                                        </p:tav>
                                      </p:tavLst>
                                    </p:anim>
                                    <p:anim calcmode="lin" valueType="num">
                                      <p:cBhvr additive="base">
                                        <p:cTn id="12" dur="100" fill="hold"/>
                                        <p:tgtEl>
                                          <p:spTgt spid="6"/>
                                        </p:tgtEl>
                                        <p:attrNameLst>
                                          <p:attrName>ppt_y</p:attrName>
                                        </p:attrNameLst>
                                      </p:cBhvr>
                                      <p:tavLst>
                                        <p:tav tm="0">
                                          <p:val>
                                            <p:strVal val="#ppt_y"/>
                                          </p:val>
                                        </p:tav>
                                        <p:tav tm="100000">
                                          <p:val>
                                            <p:strVal val="#ppt_y"/>
                                          </p:val>
                                        </p:tav>
                                      </p:tavLst>
                                    </p:anim>
                                  </p:childTnLst>
                                </p:cTn>
                              </p:par>
                            </p:childTnLst>
                          </p:cTn>
                        </p:par>
                        <p:par>
                          <p:cTn id="13" fill="hold">
                            <p:stCondLst>
                              <p:cond delay="600"/>
                            </p:stCondLst>
                            <p:childTnLst>
                              <p:par>
                                <p:cTn id="14" presetID="2" presetClass="entr" presetSubtype="2" fill="hold" grpId="0" nodeType="afterEffect">
                                  <p:stCondLst>
                                    <p:cond delay="0"/>
                                  </p:stCondLst>
                                  <p:childTnLst>
                                    <p:set>
                                      <p:cBhvr>
                                        <p:cTn id="15" dur="1" fill="hold">
                                          <p:stCondLst>
                                            <p:cond delay="0"/>
                                          </p:stCondLst>
                                        </p:cTn>
                                        <p:tgtEl>
                                          <p:spTgt spid="7"/>
                                        </p:tgtEl>
                                        <p:attrNameLst>
                                          <p:attrName>style.visibility</p:attrName>
                                        </p:attrNameLst>
                                      </p:cBhvr>
                                      <p:to>
                                        <p:strVal val="visible"/>
                                      </p:to>
                                    </p:set>
                                    <p:anim calcmode="lin" valueType="num">
                                      <p:cBhvr additive="base">
                                        <p:cTn id="16" dur="100" fill="hold"/>
                                        <p:tgtEl>
                                          <p:spTgt spid="7"/>
                                        </p:tgtEl>
                                        <p:attrNameLst>
                                          <p:attrName>ppt_x</p:attrName>
                                        </p:attrNameLst>
                                      </p:cBhvr>
                                      <p:tavLst>
                                        <p:tav tm="0">
                                          <p:val>
                                            <p:strVal val="1+#ppt_w/2"/>
                                          </p:val>
                                        </p:tav>
                                        <p:tav tm="100000">
                                          <p:val>
                                            <p:strVal val="#ppt_x"/>
                                          </p:val>
                                        </p:tav>
                                      </p:tavLst>
                                    </p:anim>
                                    <p:anim calcmode="lin" valueType="num">
                                      <p:cBhvr additive="base">
                                        <p:cTn id="17" dur="100" fill="hold"/>
                                        <p:tgtEl>
                                          <p:spTgt spid="7"/>
                                        </p:tgtEl>
                                        <p:attrNameLst>
                                          <p:attrName>ppt_y</p:attrName>
                                        </p:attrNameLst>
                                      </p:cBhvr>
                                      <p:tavLst>
                                        <p:tav tm="0">
                                          <p:val>
                                            <p:strVal val="#ppt_y"/>
                                          </p:val>
                                        </p:tav>
                                        <p:tav tm="100000">
                                          <p:val>
                                            <p:strVal val="#ppt_y"/>
                                          </p:val>
                                        </p:tav>
                                      </p:tavLst>
                                    </p:anim>
                                  </p:childTnLst>
                                </p:cTn>
                              </p:par>
                            </p:childTnLst>
                          </p:cTn>
                        </p:par>
                        <p:par>
                          <p:cTn id="18" fill="hold">
                            <p:stCondLst>
                              <p:cond delay="700"/>
                            </p:stCondLst>
                            <p:childTnLst>
                              <p:par>
                                <p:cTn id="19" presetID="2" presetClass="entr" presetSubtype="2" fill="hold" grpId="0" nodeType="after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additive="base">
                                        <p:cTn id="21" dur="100" fill="hold"/>
                                        <p:tgtEl>
                                          <p:spTgt spid="8"/>
                                        </p:tgtEl>
                                        <p:attrNameLst>
                                          <p:attrName>ppt_x</p:attrName>
                                        </p:attrNameLst>
                                      </p:cBhvr>
                                      <p:tavLst>
                                        <p:tav tm="0">
                                          <p:val>
                                            <p:strVal val="1+#ppt_w/2"/>
                                          </p:val>
                                        </p:tav>
                                        <p:tav tm="100000">
                                          <p:val>
                                            <p:strVal val="#ppt_x"/>
                                          </p:val>
                                        </p:tav>
                                      </p:tavLst>
                                    </p:anim>
                                    <p:anim calcmode="lin" valueType="num">
                                      <p:cBhvr additive="base">
                                        <p:cTn id="22" dur="100" fill="hold"/>
                                        <p:tgtEl>
                                          <p:spTgt spid="8"/>
                                        </p:tgtEl>
                                        <p:attrNameLst>
                                          <p:attrName>ppt_y</p:attrName>
                                        </p:attrNameLst>
                                      </p:cBhvr>
                                      <p:tavLst>
                                        <p:tav tm="0">
                                          <p:val>
                                            <p:strVal val="#ppt_y"/>
                                          </p:val>
                                        </p:tav>
                                        <p:tav tm="100000">
                                          <p:val>
                                            <p:strVal val="#ppt_y"/>
                                          </p:val>
                                        </p:tav>
                                      </p:tavLst>
                                    </p:anim>
                                  </p:childTnLst>
                                </p:cTn>
                              </p:par>
                            </p:childTnLst>
                          </p:cTn>
                        </p:par>
                        <p:par>
                          <p:cTn id="23" fill="hold">
                            <p:stCondLst>
                              <p:cond delay="800"/>
                            </p:stCondLst>
                            <p:childTnLst>
                              <p:par>
                                <p:cTn id="24" presetID="2" presetClass="entr" presetSubtype="2" fill="hold" grpId="0" nodeType="afterEffect">
                                  <p:stCondLst>
                                    <p:cond delay="0"/>
                                  </p:stCondLst>
                                  <p:childTnLst>
                                    <p:set>
                                      <p:cBhvr>
                                        <p:cTn id="25" dur="1" fill="hold">
                                          <p:stCondLst>
                                            <p:cond delay="0"/>
                                          </p:stCondLst>
                                        </p:cTn>
                                        <p:tgtEl>
                                          <p:spTgt spid="9"/>
                                        </p:tgtEl>
                                        <p:attrNameLst>
                                          <p:attrName>style.visibility</p:attrName>
                                        </p:attrNameLst>
                                      </p:cBhvr>
                                      <p:to>
                                        <p:strVal val="visible"/>
                                      </p:to>
                                    </p:set>
                                    <p:anim calcmode="lin" valueType="num">
                                      <p:cBhvr additive="base">
                                        <p:cTn id="26" dur="100" fill="hold"/>
                                        <p:tgtEl>
                                          <p:spTgt spid="9"/>
                                        </p:tgtEl>
                                        <p:attrNameLst>
                                          <p:attrName>ppt_x</p:attrName>
                                        </p:attrNameLst>
                                      </p:cBhvr>
                                      <p:tavLst>
                                        <p:tav tm="0">
                                          <p:val>
                                            <p:strVal val="1+#ppt_w/2"/>
                                          </p:val>
                                        </p:tav>
                                        <p:tav tm="100000">
                                          <p:val>
                                            <p:strVal val="#ppt_x"/>
                                          </p:val>
                                        </p:tav>
                                      </p:tavLst>
                                    </p:anim>
                                    <p:anim calcmode="lin" valueType="num">
                                      <p:cBhvr additive="base">
                                        <p:cTn id="27" dur="100" fill="hold"/>
                                        <p:tgtEl>
                                          <p:spTgt spid="9"/>
                                        </p:tgtEl>
                                        <p:attrNameLst>
                                          <p:attrName>ppt_y</p:attrName>
                                        </p:attrNameLst>
                                      </p:cBhvr>
                                      <p:tavLst>
                                        <p:tav tm="0">
                                          <p:val>
                                            <p:strVal val="#ppt_y"/>
                                          </p:val>
                                        </p:tav>
                                        <p:tav tm="100000">
                                          <p:val>
                                            <p:strVal val="#ppt_y"/>
                                          </p:val>
                                        </p:tav>
                                      </p:tavLst>
                                    </p:anim>
                                  </p:childTnLst>
                                </p:cTn>
                              </p:par>
                            </p:childTnLst>
                          </p:cTn>
                        </p:par>
                        <p:par>
                          <p:cTn id="28" fill="hold">
                            <p:stCondLst>
                              <p:cond delay="900"/>
                            </p:stCondLst>
                            <p:childTnLst>
                              <p:par>
                                <p:cTn id="29" presetID="2" presetClass="entr" presetSubtype="2" fill="hold" grpId="0" nodeType="after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additive="base">
                                        <p:cTn id="31" dur="100" fill="hold"/>
                                        <p:tgtEl>
                                          <p:spTgt spid="10"/>
                                        </p:tgtEl>
                                        <p:attrNameLst>
                                          <p:attrName>ppt_x</p:attrName>
                                        </p:attrNameLst>
                                      </p:cBhvr>
                                      <p:tavLst>
                                        <p:tav tm="0">
                                          <p:val>
                                            <p:strVal val="1+#ppt_w/2"/>
                                          </p:val>
                                        </p:tav>
                                        <p:tav tm="100000">
                                          <p:val>
                                            <p:strVal val="#ppt_x"/>
                                          </p:val>
                                        </p:tav>
                                      </p:tavLst>
                                    </p:anim>
                                    <p:anim calcmode="lin" valueType="num">
                                      <p:cBhvr additive="base">
                                        <p:cTn id="32" dur="1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8" grpId="0" animBg="1"/>
      <p:bldP spid="9" grpId="0" animBg="1"/>
      <p:bldP spid="10"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Lessons Learned</a:t>
            </a:r>
            <a:br>
              <a:rPr lang="en-US" dirty="0" smtClean="0"/>
            </a:br>
            <a:r>
              <a:rPr lang="en-US" dirty="0" smtClean="0"/>
              <a:t>Substitution Groups and </a:t>
            </a:r>
            <a:r>
              <a:rPr lang="en-US" dirty="0" err="1" smtClean="0"/>
              <a:t>GoE</a:t>
            </a:r>
            <a:endParaRPr lang="en-US" dirty="0"/>
          </a:p>
        </p:txBody>
      </p:sp>
      <p:sp>
        <p:nvSpPr>
          <p:cNvPr id="3" name="Content Placeholder 2"/>
          <p:cNvSpPr>
            <a:spLocks noGrp="1"/>
          </p:cNvSpPr>
          <p:nvPr>
            <p:ph idx="1"/>
          </p:nvPr>
        </p:nvSpPr>
        <p:spPr>
          <a:xfrm>
            <a:off x="533400" y="1752600"/>
            <a:ext cx="8153400" cy="4572000"/>
          </a:xfrm>
        </p:spPr>
        <p:txBody>
          <a:bodyPr/>
          <a:lstStyle/>
          <a:p>
            <a:pPr marL="342900" lvl="1" indent="-342900">
              <a:buClr>
                <a:srgbClr val="333333"/>
              </a:buClr>
            </a:pPr>
            <a:r>
              <a:rPr lang="en-US" dirty="0"/>
              <a:t>No </a:t>
            </a:r>
            <a:r>
              <a:rPr lang="en-US" dirty="0" smtClean="0"/>
              <a:t>corresponding programming </a:t>
            </a:r>
            <a:r>
              <a:rPr lang="en-US" dirty="0"/>
              <a:t>language </a:t>
            </a:r>
            <a:r>
              <a:rPr lang="en-US" dirty="0" smtClean="0"/>
              <a:t>construct</a:t>
            </a:r>
          </a:p>
          <a:p>
            <a:pPr marL="742950" lvl="2" indent="-342900">
              <a:buClr>
                <a:srgbClr val="333333"/>
              </a:buClr>
            </a:pPr>
            <a:r>
              <a:rPr lang="en-US" dirty="0" smtClean="0"/>
              <a:t>Binding maps to generic “</a:t>
            </a:r>
            <a:r>
              <a:rPr lang="en-US" dirty="0" err="1" smtClean="0"/>
              <a:t>JAXBElement</a:t>
            </a:r>
            <a:r>
              <a:rPr lang="en-US" dirty="0" smtClean="0"/>
              <a:t>” with no schema-driven assistance (e.g., code completion &amp; help-text) or error checking</a:t>
            </a:r>
          </a:p>
          <a:p>
            <a:r>
              <a:rPr lang="en-US" sz="2400" dirty="0" smtClean="0"/>
              <a:t>Significantly impacts application code</a:t>
            </a:r>
            <a:endParaRPr lang="en-US" sz="2400" dirty="0"/>
          </a:p>
          <a:p>
            <a:pPr lvl="1"/>
            <a:r>
              <a:rPr lang="en-US" sz="2000" dirty="0" smtClean="0"/>
              <a:t>Increases code size &amp; complexity (45% increase in our test)</a:t>
            </a:r>
          </a:p>
          <a:p>
            <a:pPr lvl="1"/>
            <a:r>
              <a:rPr lang="en-US" sz="2000" dirty="0" smtClean="0"/>
              <a:t>Defeats IDE’s ability to provide code completion</a:t>
            </a:r>
          </a:p>
          <a:p>
            <a:pPr lvl="2"/>
            <a:r>
              <a:rPr lang="en-US" sz="1800" dirty="0" smtClean="0"/>
              <a:t>Requires developers to manually lookup names in schemas</a:t>
            </a:r>
          </a:p>
          <a:p>
            <a:pPr lvl="2"/>
            <a:r>
              <a:rPr lang="en-US" sz="1800" dirty="0" smtClean="0"/>
              <a:t>Cannot use example messages – names do not match</a:t>
            </a:r>
          </a:p>
          <a:p>
            <a:pPr lvl="1"/>
            <a:r>
              <a:rPr lang="en-US" sz="2000" dirty="0" smtClean="0"/>
              <a:t>Defeats compiler’s error detection</a:t>
            </a:r>
          </a:p>
          <a:p>
            <a:pPr lvl="2"/>
            <a:r>
              <a:rPr lang="en-US" sz="1800" dirty="0" smtClean="0"/>
              <a:t>Increases runtime errors in the code</a:t>
            </a:r>
          </a:p>
          <a:p>
            <a:pPr lvl="2"/>
            <a:r>
              <a:rPr lang="en-US" sz="1800" dirty="0" smtClean="0"/>
              <a:t>Runtime errors are harder to find and fix </a:t>
            </a:r>
          </a:p>
          <a:p>
            <a:pPr lvl="2"/>
            <a:r>
              <a:rPr lang="en-US" sz="1800" dirty="0" smtClean="0"/>
              <a:t>Requires greater testing efforts </a:t>
            </a:r>
          </a:p>
          <a:p>
            <a:pPr lvl="2"/>
            <a:endParaRPr lang="en-US" sz="1800" dirty="0" smtClean="0"/>
          </a:p>
        </p:txBody>
      </p:sp>
    </p:spTree>
    <p:extLst>
      <p:ext uri="{BB962C8B-B14F-4D97-AF65-F5344CB8AC3E}">
        <p14:creationId xmlns:p14="http://schemas.microsoft.com/office/powerpoint/2010/main" val="2757318203"/>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Schema-Driven Editor Test</a:t>
            </a:r>
            <a:endParaRPr lang="en-US" dirty="0"/>
          </a:p>
        </p:txBody>
      </p:sp>
      <p:sp>
        <p:nvSpPr>
          <p:cNvPr id="3" name="Content Placeholder 2"/>
          <p:cNvSpPr>
            <a:spLocks noGrp="1"/>
          </p:cNvSpPr>
          <p:nvPr>
            <p:ph idx="1"/>
          </p:nvPr>
        </p:nvSpPr>
        <p:spPr/>
        <p:txBody>
          <a:bodyPr/>
          <a:lstStyle/>
          <a:p>
            <a:r>
              <a:rPr lang="en-US" dirty="0" smtClean="0"/>
              <a:t>Purpose: evaluate what a typical XML Editor user will experience switching to new schemas</a:t>
            </a:r>
          </a:p>
          <a:p>
            <a:endParaRPr lang="en-US" dirty="0" smtClean="0"/>
          </a:p>
          <a:p>
            <a:r>
              <a:rPr lang="en-US" dirty="0" smtClean="0"/>
              <a:t>Process</a:t>
            </a:r>
          </a:p>
          <a:p>
            <a:pPr lvl="1"/>
            <a:r>
              <a:rPr lang="en-US" dirty="0" smtClean="0"/>
              <a:t>Use 2016 COMSPOT schemas to create a message</a:t>
            </a:r>
            <a:endParaRPr lang="en-US" sz="2800" dirty="0"/>
          </a:p>
          <a:p>
            <a:pPr lvl="1"/>
            <a:r>
              <a:rPr lang="en-US" dirty="0" smtClean="0"/>
              <a:t>Use NIEM COMSPOT schemas to create a message</a:t>
            </a:r>
          </a:p>
          <a:p>
            <a:pPr lvl="1"/>
            <a:r>
              <a:rPr lang="en-US" dirty="0" smtClean="0"/>
              <a:t>Characterize level-of-effort and any notable issues</a:t>
            </a:r>
          </a:p>
        </p:txBody>
      </p:sp>
    </p:spTree>
    <p:extLst>
      <p:ext uri="{BB962C8B-B14F-4D97-AF65-F5344CB8AC3E}">
        <p14:creationId xmlns:p14="http://schemas.microsoft.com/office/powerpoint/2010/main" val="1987107548"/>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Army Situation</a:t>
            </a:r>
            <a:endParaRPr lang="en-US" dirty="0"/>
          </a:p>
        </p:txBody>
      </p:sp>
      <p:sp>
        <p:nvSpPr>
          <p:cNvPr id="3" name="Content Placeholder 2"/>
          <p:cNvSpPr>
            <a:spLocks noGrp="1"/>
          </p:cNvSpPr>
          <p:nvPr>
            <p:ph idx="1"/>
          </p:nvPr>
        </p:nvSpPr>
        <p:spPr/>
        <p:txBody>
          <a:bodyPr/>
          <a:lstStyle/>
          <a:p>
            <a:r>
              <a:rPr lang="en-US" dirty="0" smtClean="0"/>
              <a:t>Wanted to participate, but lost all contractor support and most funding for 2+ years</a:t>
            </a:r>
          </a:p>
          <a:p>
            <a:r>
              <a:rPr lang="en-US" dirty="0" smtClean="0"/>
              <a:t>Contracts &amp; funding just re-established in 2017</a:t>
            </a:r>
          </a:p>
          <a:p>
            <a:r>
              <a:rPr lang="en-US" dirty="0" smtClean="0"/>
              <a:t>NIEM ICPs are one of the top priorities</a:t>
            </a:r>
          </a:p>
          <a:p>
            <a:r>
              <a:rPr lang="en-US" dirty="0" smtClean="0"/>
              <a:t>Review and testing started immediately</a:t>
            </a:r>
          </a:p>
        </p:txBody>
      </p:sp>
    </p:spTree>
    <p:extLst>
      <p:ext uri="{BB962C8B-B14F-4D97-AF65-F5344CB8AC3E}">
        <p14:creationId xmlns:p14="http://schemas.microsoft.com/office/powerpoint/2010/main" val="2782323189"/>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2"/>
          <p:cNvSpPr>
            <a:spLocks noChangeArrowheads="1"/>
          </p:cNvSpPr>
          <p:nvPr/>
        </p:nvSpPr>
        <p:spPr bwMode="auto">
          <a:xfrm>
            <a:off x="533400" y="1752600"/>
            <a:ext cx="86106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lgn="l" eaLnBrk="0" hangingPunct="0">
              <a:lnSpc>
                <a:spcPct val="80000"/>
              </a:lnSpc>
              <a:spcBef>
                <a:spcPct val="20000"/>
              </a:spcBef>
              <a:buClr>
                <a:srgbClr val="333333"/>
              </a:buClr>
              <a:buSzPct val="90000"/>
              <a:buFontTx/>
              <a:buChar char="•"/>
            </a:pPr>
            <a:r>
              <a:rPr lang="en-US" sz="2400" dirty="0" smtClean="0">
                <a:latin typeface="+mn-lt"/>
              </a:rPr>
              <a:t>Create new message using 2016 schemas</a:t>
            </a:r>
          </a:p>
          <a:p>
            <a:pPr marL="342900" indent="-342900" algn="l" eaLnBrk="0" hangingPunct="0">
              <a:lnSpc>
                <a:spcPct val="80000"/>
              </a:lnSpc>
              <a:spcBef>
                <a:spcPct val="20000"/>
              </a:spcBef>
              <a:buClr>
                <a:srgbClr val="333333"/>
              </a:buClr>
              <a:buSzPct val="90000"/>
              <a:buFontTx/>
              <a:buChar char="•"/>
            </a:pPr>
            <a:r>
              <a:rPr lang="en-US" sz="2400" dirty="0" smtClean="0">
                <a:latin typeface="+mn-lt"/>
              </a:rPr>
              <a:t>Create new message using NIEM schemas</a:t>
            </a:r>
          </a:p>
          <a:p>
            <a:pPr marL="342900" indent="-342900" algn="l" eaLnBrk="0" hangingPunct="0">
              <a:lnSpc>
                <a:spcPct val="80000"/>
              </a:lnSpc>
              <a:spcBef>
                <a:spcPct val="20000"/>
              </a:spcBef>
              <a:buClr>
                <a:srgbClr val="333333"/>
              </a:buClr>
              <a:buSzPct val="90000"/>
              <a:buFontTx/>
              <a:buChar char="•"/>
            </a:pPr>
            <a:r>
              <a:rPr lang="en-US" sz="2400" dirty="0" smtClean="0">
                <a:latin typeface="+mn-lt"/>
              </a:rPr>
              <a:t>Compare schema-driven help and validation</a:t>
            </a:r>
          </a:p>
          <a:p>
            <a:pPr marL="342900" indent="-342900" algn="l" eaLnBrk="0" hangingPunct="0">
              <a:lnSpc>
                <a:spcPct val="80000"/>
              </a:lnSpc>
              <a:spcBef>
                <a:spcPct val="20000"/>
              </a:spcBef>
              <a:buClr>
                <a:srgbClr val="333333"/>
              </a:buClr>
              <a:buSzPct val="90000"/>
              <a:buFontTx/>
              <a:buChar char="•"/>
            </a:pPr>
            <a:endParaRPr lang="en-US" sz="2400" dirty="0">
              <a:latin typeface="+mn-lt"/>
            </a:endParaRPr>
          </a:p>
        </p:txBody>
      </p:sp>
      <p:sp>
        <p:nvSpPr>
          <p:cNvPr id="60418" name="Rectangle 3"/>
          <p:cNvSpPr>
            <a:spLocks noGrp="1" noChangeArrowheads="1"/>
          </p:cNvSpPr>
          <p:nvPr>
            <p:ph type="title"/>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smtClean="0">
                <a:effectLst/>
                <a:latin typeface="Arial" charset="0"/>
              </a:rPr>
              <a:t>Schema-Driven Editor Test</a:t>
            </a:r>
            <a:endParaRPr lang="en-US" dirty="0">
              <a:effectLst/>
              <a:latin typeface="Arial" charset="0"/>
            </a:endParaRPr>
          </a:p>
        </p:txBody>
      </p:sp>
      <p:sp>
        <p:nvSpPr>
          <p:cNvPr id="486404" name="Text Box 4"/>
          <p:cNvSpPr txBox="1">
            <a:spLocks noChangeArrowheads="1"/>
          </p:cNvSpPr>
          <p:nvPr/>
        </p:nvSpPr>
        <p:spPr bwMode="auto">
          <a:xfrm>
            <a:off x="-161925" y="3810000"/>
            <a:ext cx="5345113" cy="160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type="none" w="med" len="lg"/>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a:defRPr/>
            </a:pPr>
            <a:r>
              <a:rPr lang="en-US" sz="9900" dirty="0">
                <a:solidFill>
                  <a:srgbClr val="9999FF"/>
                </a:solidFill>
                <a:latin typeface="Arial Black" charset="0"/>
                <a:cs typeface="+mn-cs"/>
              </a:rPr>
              <a:t>&gt; Demo</a:t>
            </a:r>
          </a:p>
        </p:txBody>
      </p:sp>
    </p:spTree>
    <p:extLst>
      <p:ext uri="{BB962C8B-B14F-4D97-AF65-F5344CB8AC3E}">
        <p14:creationId xmlns:p14="http://schemas.microsoft.com/office/powerpoint/2010/main" val="3768384759"/>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Create New Message</a:t>
            </a:r>
            <a:br>
              <a:rPr lang="en-US" dirty="0" smtClean="0"/>
            </a:br>
            <a:r>
              <a:rPr lang="en-US" dirty="0" smtClean="0"/>
              <a:t>Using 2016 Schemas</a:t>
            </a:r>
            <a:br>
              <a:rPr lang="en-US" dirty="0" smtClean="0"/>
            </a:br>
            <a:endParaRPr lang="en-US" dirty="0"/>
          </a:p>
        </p:txBody>
      </p:sp>
      <p:pic>
        <p:nvPicPr>
          <p:cNvPr id="4" name="Picture 3"/>
          <p:cNvPicPr>
            <a:picLocks noChangeAspect="1"/>
          </p:cNvPicPr>
          <p:nvPr/>
        </p:nvPicPr>
        <p:blipFill>
          <a:blip r:embed="rId2"/>
          <a:stretch>
            <a:fillRect/>
          </a:stretch>
        </p:blipFill>
        <p:spPr>
          <a:xfrm>
            <a:off x="1295400" y="1219200"/>
            <a:ext cx="6781800" cy="5750154"/>
          </a:xfrm>
          <a:prstGeom prst="rect">
            <a:avLst/>
          </a:prstGeom>
        </p:spPr>
      </p:pic>
      <p:sp>
        <p:nvSpPr>
          <p:cNvPr id="8" name="Right Arrow 7"/>
          <p:cNvSpPr/>
          <p:nvPr/>
        </p:nvSpPr>
        <p:spPr bwMode="auto">
          <a:xfrm flipH="1">
            <a:off x="6248400" y="3342640"/>
            <a:ext cx="381000" cy="152400"/>
          </a:xfrm>
          <a:prstGeom prst="rightArrow">
            <a:avLst/>
          </a:prstGeom>
          <a:ln>
            <a:headEnd type="none" w="med" len="med"/>
            <a:tailEnd type="triangle" w="med" len="lg"/>
          </a:ln>
        </p:spPr>
        <p:style>
          <a:lnRef idx="2">
            <a:schemeClr val="accent1">
              <a:shade val="50000"/>
            </a:schemeClr>
          </a:lnRef>
          <a:fillRef idx="1">
            <a:schemeClr val="accent1"/>
          </a:fillRef>
          <a:effectRef idx="0">
            <a:schemeClr val="accent1"/>
          </a:effectRef>
          <a:fontRef idx="minor">
            <a:schemeClr val="lt1"/>
          </a:fontRef>
        </p:style>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sp>
        <p:nvSpPr>
          <p:cNvPr id="9" name="TextBox 8"/>
          <p:cNvSpPr txBox="1"/>
          <p:nvPr/>
        </p:nvSpPr>
        <p:spPr>
          <a:xfrm>
            <a:off x="6705600" y="3242846"/>
            <a:ext cx="1667343" cy="338554"/>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sz="1600" dirty="0" smtClean="0">
                <a:solidFill>
                  <a:schemeClr val="bg1"/>
                </a:solidFill>
                <a:latin typeface="Arial"/>
                <a:cs typeface="Arial"/>
              </a:rPr>
              <a:t>Choose schema</a:t>
            </a:r>
            <a:endParaRPr lang="en-US" sz="1600" dirty="0">
              <a:solidFill>
                <a:schemeClr val="bg1"/>
              </a:solidFill>
              <a:latin typeface="Arial"/>
              <a:cs typeface="Arial"/>
            </a:endParaRPr>
          </a:p>
        </p:txBody>
      </p:sp>
      <p:sp>
        <p:nvSpPr>
          <p:cNvPr id="10" name="Right Arrow 9"/>
          <p:cNvSpPr/>
          <p:nvPr/>
        </p:nvSpPr>
        <p:spPr bwMode="auto">
          <a:xfrm flipH="1">
            <a:off x="6324600" y="5770880"/>
            <a:ext cx="381000" cy="152400"/>
          </a:xfrm>
          <a:prstGeom prst="rightArrow">
            <a:avLst/>
          </a:prstGeom>
          <a:ln>
            <a:headEnd type="none" w="med" len="med"/>
            <a:tailEnd type="triangle" w="med" len="lg"/>
          </a:ln>
        </p:spPr>
        <p:style>
          <a:lnRef idx="2">
            <a:schemeClr val="accent1">
              <a:shade val="50000"/>
            </a:schemeClr>
          </a:lnRef>
          <a:fillRef idx="1">
            <a:schemeClr val="accent1"/>
          </a:fillRef>
          <a:effectRef idx="0">
            <a:schemeClr val="accent1"/>
          </a:effectRef>
          <a:fontRef idx="minor">
            <a:schemeClr val="lt1"/>
          </a:fontRef>
        </p:style>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sp>
        <p:nvSpPr>
          <p:cNvPr id="11" name="TextBox 10"/>
          <p:cNvSpPr txBox="1"/>
          <p:nvPr/>
        </p:nvSpPr>
        <p:spPr>
          <a:xfrm>
            <a:off x="6781800" y="5671086"/>
            <a:ext cx="1302059" cy="338554"/>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sz="1600" dirty="0" smtClean="0">
                <a:solidFill>
                  <a:schemeClr val="bg1"/>
                </a:solidFill>
                <a:latin typeface="Arial"/>
                <a:cs typeface="Arial"/>
              </a:rPr>
              <a:t>Click Create</a:t>
            </a:r>
            <a:endParaRPr lang="en-US" sz="1600" dirty="0">
              <a:solidFill>
                <a:schemeClr val="bg1"/>
              </a:solidFill>
              <a:latin typeface="Arial"/>
              <a:cs typeface="Arial"/>
            </a:endParaRPr>
          </a:p>
        </p:txBody>
      </p:sp>
    </p:spTree>
    <p:extLst>
      <p:ext uri="{BB962C8B-B14F-4D97-AF65-F5344CB8AC3E}">
        <p14:creationId xmlns:p14="http://schemas.microsoft.com/office/powerpoint/2010/main" val="391363666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Create New Message</a:t>
            </a:r>
            <a:br>
              <a:rPr lang="en-US" dirty="0"/>
            </a:br>
            <a:r>
              <a:rPr lang="en-US" dirty="0"/>
              <a:t>Using 2016 Schemas</a:t>
            </a:r>
            <a:br>
              <a:rPr lang="en-US" dirty="0"/>
            </a:br>
            <a:endParaRPr lang="en-US" dirty="0"/>
          </a:p>
        </p:txBody>
      </p:sp>
      <p:pic>
        <p:nvPicPr>
          <p:cNvPr id="6" name="Picture 5"/>
          <p:cNvPicPr>
            <a:picLocks noChangeAspect="1"/>
          </p:cNvPicPr>
          <p:nvPr/>
        </p:nvPicPr>
        <p:blipFill>
          <a:blip r:embed="rId2"/>
          <a:stretch>
            <a:fillRect/>
          </a:stretch>
        </p:blipFill>
        <p:spPr>
          <a:xfrm>
            <a:off x="990600" y="1219200"/>
            <a:ext cx="6878828" cy="5856224"/>
          </a:xfrm>
          <a:prstGeom prst="rect">
            <a:avLst/>
          </a:prstGeom>
        </p:spPr>
      </p:pic>
      <p:sp>
        <p:nvSpPr>
          <p:cNvPr id="7" name="TextBox 6"/>
          <p:cNvSpPr txBox="1"/>
          <p:nvPr/>
        </p:nvSpPr>
        <p:spPr>
          <a:xfrm>
            <a:off x="228600" y="6373177"/>
            <a:ext cx="8686800" cy="408623"/>
          </a:xfrm>
          <a:prstGeom prst="roundRect">
            <a:avLst/>
          </a:prstGeom>
          <a:ln/>
        </p:spPr>
        <p:style>
          <a:lnRef idx="1">
            <a:schemeClr val="accent1"/>
          </a:lnRef>
          <a:fillRef idx="3">
            <a:schemeClr val="accent1"/>
          </a:fillRef>
          <a:effectRef idx="2">
            <a:schemeClr val="accent1"/>
          </a:effectRef>
          <a:fontRef idx="minor">
            <a:schemeClr val="lt1"/>
          </a:fontRef>
        </p:style>
        <p:txBody>
          <a:bodyPr wrap="square" rtlCol="0">
            <a:spAutoFit/>
          </a:bodyPr>
          <a:lstStyle/>
          <a:p>
            <a:r>
              <a:rPr lang="en-US" sz="1800" dirty="0" smtClean="0">
                <a:effectLst>
                  <a:outerShdw blurRad="50800" dist="38100" dir="2700000" algn="tl" rotWithShape="0">
                    <a:prstClr val="black">
                      <a:alpha val="40000"/>
                    </a:prstClr>
                  </a:outerShdw>
                </a:effectLst>
                <a:latin typeface="Arial"/>
                <a:cs typeface="Arial"/>
              </a:rPr>
              <a:t>Editor creates new COMSPOT and provides empty template with mandatory items.</a:t>
            </a:r>
            <a:endParaRPr lang="en-US" sz="1800" dirty="0">
              <a:effectLst>
                <a:outerShdw blurRad="50800" dist="38100" dir="2700000" algn="tl" rotWithShape="0">
                  <a:prstClr val="black">
                    <a:alpha val="40000"/>
                  </a:prstClr>
                </a:outerShdw>
              </a:effectLst>
              <a:latin typeface="Arial"/>
              <a:cs typeface="Arial"/>
            </a:endParaRPr>
          </a:p>
        </p:txBody>
      </p:sp>
    </p:spTree>
    <p:extLst>
      <p:ext uri="{BB962C8B-B14F-4D97-AF65-F5344CB8AC3E}">
        <p14:creationId xmlns:p14="http://schemas.microsoft.com/office/powerpoint/2010/main" val="965891232"/>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Schema-driven Help</a:t>
            </a:r>
            <a:r>
              <a:rPr lang="en-US" dirty="0"/>
              <a:t/>
            </a:r>
            <a:br>
              <a:rPr lang="en-US" dirty="0"/>
            </a:br>
            <a:r>
              <a:rPr lang="en-US" dirty="0" smtClean="0"/>
              <a:t>Using 2016 Schemas</a:t>
            </a:r>
            <a:endParaRPr lang="en-US" dirty="0"/>
          </a:p>
        </p:txBody>
      </p:sp>
      <p:pic>
        <p:nvPicPr>
          <p:cNvPr id="3" name="Picture 2"/>
          <p:cNvPicPr>
            <a:picLocks noChangeAspect="1"/>
          </p:cNvPicPr>
          <p:nvPr/>
        </p:nvPicPr>
        <p:blipFill>
          <a:blip r:embed="rId2"/>
          <a:stretch>
            <a:fillRect/>
          </a:stretch>
        </p:blipFill>
        <p:spPr>
          <a:xfrm>
            <a:off x="990600" y="1752600"/>
            <a:ext cx="6895592" cy="5330952"/>
          </a:xfrm>
          <a:prstGeom prst="rect">
            <a:avLst/>
          </a:prstGeom>
        </p:spPr>
      </p:pic>
      <p:sp>
        <p:nvSpPr>
          <p:cNvPr id="4" name="Right Arrow 3"/>
          <p:cNvSpPr/>
          <p:nvPr/>
        </p:nvSpPr>
        <p:spPr bwMode="auto">
          <a:xfrm>
            <a:off x="3369775" y="5334000"/>
            <a:ext cx="381000" cy="152400"/>
          </a:xfrm>
          <a:prstGeom prst="rightArrow">
            <a:avLst/>
          </a:prstGeom>
          <a:ln>
            <a:headEnd type="none" w="med" len="med"/>
            <a:tailEnd type="triangle" w="med" len="lg"/>
          </a:ln>
        </p:spPr>
        <p:style>
          <a:lnRef idx="2">
            <a:schemeClr val="accent1">
              <a:shade val="50000"/>
            </a:schemeClr>
          </a:lnRef>
          <a:fillRef idx="1">
            <a:schemeClr val="accent1"/>
          </a:fillRef>
          <a:effectRef idx="0">
            <a:schemeClr val="accent1"/>
          </a:effectRef>
          <a:fontRef idx="minor">
            <a:schemeClr val="lt1"/>
          </a:fontRef>
        </p:style>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sp>
        <p:nvSpPr>
          <p:cNvPr id="5" name="Right Arrow 4"/>
          <p:cNvSpPr/>
          <p:nvPr/>
        </p:nvSpPr>
        <p:spPr bwMode="auto">
          <a:xfrm>
            <a:off x="5638800" y="4363720"/>
            <a:ext cx="381000" cy="152400"/>
          </a:xfrm>
          <a:prstGeom prst="rightArrow">
            <a:avLst/>
          </a:prstGeom>
          <a:ln>
            <a:headEnd type="none" w="med" len="med"/>
            <a:tailEnd type="triangle" w="med" len="lg"/>
          </a:ln>
        </p:spPr>
        <p:style>
          <a:lnRef idx="2">
            <a:schemeClr val="accent1">
              <a:shade val="50000"/>
            </a:schemeClr>
          </a:lnRef>
          <a:fillRef idx="1">
            <a:schemeClr val="accent1"/>
          </a:fillRef>
          <a:effectRef idx="0">
            <a:schemeClr val="accent1"/>
          </a:effectRef>
          <a:fontRef idx="minor">
            <a:schemeClr val="lt1"/>
          </a:fontRef>
        </p:style>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sp>
        <p:nvSpPr>
          <p:cNvPr id="6" name="TextBox 5"/>
          <p:cNvSpPr txBox="1"/>
          <p:nvPr/>
        </p:nvSpPr>
        <p:spPr>
          <a:xfrm>
            <a:off x="335416" y="5130224"/>
            <a:ext cx="2978600" cy="584776"/>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sz="1600" dirty="0" smtClean="0">
                <a:solidFill>
                  <a:schemeClr val="bg1"/>
                </a:solidFill>
                <a:latin typeface="Arial"/>
                <a:cs typeface="Arial"/>
              </a:rPr>
              <a:t>Error indicates which elements</a:t>
            </a:r>
          </a:p>
          <a:p>
            <a:r>
              <a:rPr lang="en-US" sz="1600" dirty="0" smtClean="0">
                <a:solidFill>
                  <a:schemeClr val="bg1"/>
                </a:solidFill>
                <a:latin typeface="Arial"/>
                <a:cs typeface="Arial"/>
              </a:rPr>
              <a:t>can be inserted to fix error.</a:t>
            </a:r>
            <a:endParaRPr lang="en-US" sz="1600" dirty="0">
              <a:solidFill>
                <a:schemeClr val="bg1"/>
              </a:solidFill>
              <a:latin typeface="Arial"/>
              <a:cs typeface="Arial"/>
            </a:endParaRPr>
          </a:p>
        </p:txBody>
      </p:sp>
      <p:sp>
        <p:nvSpPr>
          <p:cNvPr id="7" name="TextBox 6"/>
          <p:cNvSpPr txBox="1"/>
          <p:nvPr/>
        </p:nvSpPr>
        <p:spPr>
          <a:xfrm>
            <a:off x="2336682" y="4139624"/>
            <a:ext cx="3225918" cy="584776"/>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en-US" sz="1600" dirty="0" smtClean="0">
                <a:solidFill>
                  <a:schemeClr val="bg1"/>
                </a:solidFill>
                <a:latin typeface="Arial"/>
                <a:cs typeface="Arial"/>
              </a:rPr>
              <a:t>Content model shows concise list</a:t>
            </a:r>
          </a:p>
          <a:p>
            <a:r>
              <a:rPr lang="en-US" sz="1600" dirty="0" smtClean="0">
                <a:solidFill>
                  <a:schemeClr val="bg1"/>
                </a:solidFill>
                <a:latin typeface="Arial"/>
                <a:cs typeface="Arial"/>
              </a:rPr>
              <a:t>of elements permitted here.</a:t>
            </a:r>
            <a:endParaRPr lang="en-US" sz="1600" dirty="0">
              <a:solidFill>
                <a:schemeClr val="bg1"/>
              </a:solidFill>
              <a:latin typeface="Arial"/>
              <a:cs typeface="Arial"/>
            </a:endParaRPr>
          </a:p>
        </p:txBody>
      </p:sp>
    </p:spTree>
    <p:extLst>
      <p:ext uri="{BB962C8B-B14F-4D97-AF65-F5344CB8AC3E}">
        <p14:creationId xmlns:p14="http://schemas.microsoft.com/office/powerpoint/2010/main" val="273900984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 fill="hold"/>
                                        <p:tgtEl>
                                          <p:spTgt spid="4"/>
                                        </p:tgtEl>
                                        <p:attrNameLst>
                                          <p:attrName>ppt_x</p:attrName>
                                        </p:attrNameLst>
                                      </p:cBhvr>
                                      <p:tavLst>
                                        <p:tav tm="0">
                                          <p:val>
                                            <p:strVal val="0-#ppt_w/2"/>
                                          </p:val>
                                        </p:tav>
                                        <p:tav tm="100000">
                                          <p:val>
                                            <p:strVal val="#ppt_x"/>
                                          </p:val>
                                        </p:tav>
                                      </p:tavLst>
                                    </p:anim>
                                    <p:anim calcmode="lin" valueType="num">
                                      <p:cBhvr additive="base">
                                        <p:cTn id="8" dur="1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100"/>
                            </p:stCondLst>
                            <p:childTnLst>
                              <p:par>
                                <p:cTn id="10" presetID="2" presetClass="entr" presetSubtype="8"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100" fill="hold"/>
                                        <p:tgtEl>
                                          <p:spTgt spid="5"/>
                                        </p:tgtEl>
                                        <p:attrNameLst>
                                          <p:attrName>ppt_x</p:attrName>
                                        </p:attrNameLst>
                                      </p:cBhvr>
                                      <p:tavLst>
                                        <p:tav tm="0">
                                          <p:val>
                                            <p:strVal val="0-#ppt_w/2"/>
                                          </p:val>
                                        </p:tav>
                                        <p:tav tm="100000">
                                          <p:val>
                                            <p:strVal val="#ppt_x"/>
                                          </p:val>
                                        </p:tav>
                                      </p:tavLst>
                                    </p:anim>
                                    <p:anim calcmode="lin" valueType="num">
                                      <p:cBhvr additive="base">
                                        <p:cTn id="13" dur="1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Schema-driven </a:t>
            </a:r>
            <a:r>
              <a:rPr lang="en-US" dirty="0" smtClean="0"/>
              <a:t>Help</a:t>
            </a:r>
            <a:r>
              <a:rPr lang="en-US" dirty="0"/>
              <a:t/>
            </a:r>
            <a:br>
              <a:rPr lang="en-US" dirty="0"/>
            </a:br>
            <a:r>
              <a:rPr lang="en-US" dirty="0"/>
              <a:t>Using 2016 Schemas</a:t>
            </a:r>
          </a:p>
        </p:txBody>
      </p:sp>
      <p:pic>
        <p:nvPicPr>
          <p:cNvPr id="3" name="Picture 2"/>
          <p:cNvPicPr>
            <a:picLocks noChangeAspect="1"/>
          </p:cNvPicPr>
          <p:nvPr/>
        </p:nvPicPr>
        <p:blipFill>
          <a:blip r:embed="rId2"/>
          <a:stretch>
            <a:fillRect/>
          </a:stretch>
        </p:blipFill>
        <p:spPr>
          <a:xfrm>
            <a:off x="1066800" y="1676400"/>
            <a:ext cx="6895592" cy="5330952"/>
          </a:xfrm>
          <a:prstGeom prst="rect">
            <a:avLst/>
          </a:prstGeom>
        </p:spPr>
      </p:pic>
      <p:sp>
        <p:nvSpPr>
          <p:cNvPr id="4" name="Right Arrow 3"/>
          <p:cNvSpPr/>
          <p:nvPr/>
        </p:nvSpPr>
        <p:spPr bwMode="auto">
          <a:xfrm>
            <a:off x="2209800" y="4876800"/>
            <a:ext cx="762000" cy="304800"/>
          </a:xfrm>
          <a:prstGeom prst="rightArrow">
            <a:avLst/>
          </a:prstGeom>
          <a:ln>
            <a:headEnd type="none" w="med" len="med"/>
            <a:tailEnd type="triangle" w="med" len="lg"/>
          </a:ln>
        </p:spPr>
        <p:style>
          <a:lnRef idx="2">
            <a:schemeClr val="accent1">
              <a:shade val="50000"/>
            </a:schemeClr>
          </a:lnRef>
          <a:fillRef idx="1">
            <a:schemeClr val="accent1"/>
          </a:fillRef>
          <a:effectRef idx="0">
            <a:schemeClr val="accent1"/>
          </a:effectRef>
          <a:fontRef idx="minor">
            <a:schemeClr val="lt1"/>
          </a:fontRef>
        </p:style>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sp>
        <p:nvSpPr>
          <p:cNvPr id="6" name="TextBox 5"/>
          <p:cNvSpPr txBox="1"/>
          <p:nvPr/>
        </p:nvSpPr>
        <p:spPr>
          <a:xfrm>
            <a:off x="838200" y="6373177"/>
            <a:ext cx="7620000" cy="408623"/>
          </a:xfrm>
          <a:prstGeom prst="roundRect">
            <a:avLst/>
          </a:prstGeom>
          <a:ln/>
        </p:spPr>
        <p:style>
          <a:lnRef idx="1">
            <a:schemeClr val="accent1"/>
          </a:lnRef>
          <a:fillRef idx="3">
            <a:schemeClr val="accent1"/>
          </a:fillRef>
          <a:effectRef idx="2">
            <a:schemeClr val="accent1"/>
          </a:effectRef>
          <a:fontRef idx="minor">
            <a:schemeClr val="lt1"/>
          </a:fontRef>
        </p:style>
        <p:txBody>
          <a:bodyPr wrap="square" rtlCol="0">
            <a:spAutoFit/>
          </a:bodyPr>
          <a:lstStyle/>
          <a:p>
            <a:r>
              <a:rPr lang="en-US" sz="1800" dirty="0" smtClean="0">
                <a:effectLst>
                  <a:outerShdw blurRad="50800" dist="38100" dir="2700000" algn="tl" rotWithShape="0">
                    <a:prstClr val="black">
                      <a:alpha val="40000"/>
                    </a:prstClr>
                  </a:outerShdw>
                </a:effectLst>
                <a:latin typeface="Arial"/>
                <a:cs typeface="Arial"/>
              </a:rPr>
              <a:t>“Quick fix” help offers solutions to fix error. Selecting one applies the fix.</a:t>
            </a:r>
            <a:endParaRPr lang="en-US" sz="1800" dirty="0">
              <a:effectLst>
                <a:outerShdw blurRad="50800" dist="38100" dir="2700000" algn="tl" rotWithShape="0">
                  <a:prstClr val="black">
                    <a:alpha val="40000"/>
                  </a:prstClr>
                </a:outerShdw>
              </a:effectLst>
              <a:latin typeface="Arial"/>
              <a:cs typeface="Arial"/>
            </a:endParaRPr>
          </a:p>
        </p:txBody>
      </p:sp>
    </p:spTree>
    <p:extLst>
      <p:ext uri="{BB962C8B-B14F-4D97-AF65-F5344CB8AC3E}">
        <p14:creationId xmlns:p14="http://schemas.microsoft.com/office/powerpoint/2010/main" val="161222431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 fill="hold"/>
                                        <p:tgtEl>
                                          <p:spTgt spid="4"/>
                                        </p:tgtEl>
                                        <p:attrNameLst>
                                          <p:attrName>ppt_x</p:attrName>
                                        </p:attrNameLst>
                                      </p:cBhvr>
                                      <p:tavLst>
                                        <p:tav tm="0">
                                          <p:val>
                                            <p:strVal val="0-#ppt_w/2"/>
                                          </p:val>
                                        </p:tav>
                                        <p:tav tm="100000">
                                          <p:val>
                                            <p:strVal val="#ppt_x"/>
                                          </p:val>
                                        </p:tav>
                                      </p:tavLst>
                                    </p:anim>
                                    <p:anim calcmode="lin" valueType="num">
                                      <p:cBhvr additive="base">
                                        <p:cTn id="8" dur="1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Create New Message</a:t>
            </a:r>
            <a:br>
              <a:rPr lang="en-US" dirty="0"/>
            </a:br>
            <a:r>
              <a:rPr lang="en-US" dirty="0"/>
              <a:t>Using </a:t>
            </a:r>
            <a:r>
              <a:rPr lang="en-US" dirty="0" smtClean="0"/>
              <a:t>NIEM Schemas</a:t>
            </a:r>
            <a:r>
              <a:rPr lang="en-US" dirty="0"/>
              <a:t/>
            </a:r>
            <a:br>
              <a:rPr lang="en-US" dirty="0"/>
            </a:br>
            <a:endParaRPr lang="en-US" dirty="0"/>
          </a:p>
        </p:txBody>
      </p:sp>
      <p:pic>
        <p:nvPicPr>
          <p:cNvPr id="4" name="Picture 3"/>
          <p:cNvPicPr>
            <a:picLocks noChangeAspect="1"/>
          </p:cNvPicPr>
          <p:nvPr/>
        </p:nvPicPr>
        <p:blipFill>
          <a:blip r:embed="rId2"/>
          <a:stretch>
            <a:fillRect/>
          </a:stretch>
        </p:blipFill>
        <p:spPr>
          <a:xfrm>
            <a:off x="1278636" y="1219200"/>
            <a:ext cx="6722364" cy="5699760"/>
          </a:xfrm>
          <a:prstGeom prst="rect">
            <a:avLst/>
          </a:prstGeom>
        </p:spPr>
      </p:pic>
      <p:sp>
        <p:nvSpPr>
          <p:cNvPr id="8" name="Right Arrow 7"/>
          <p:cNvSpPr/>
          <p:nvPr/>
        </p:nvSpPr>
        <p:spPr bwMode="auto">
          <a:xfrm flipH="1">
            <a:off x="6248400" y="3307080"/>
            <a:ext cx="381000" cy="152400"/>
          </a:xfrm>
          <a:prstGeom prst="rightArrow">
            <a:avLst/>
          </a:prstGeom>
          <a:ln>
            <a:headEnd type="none" w="med" len="med"/>
            <a:tailEnd type="triangle" w="med" len="lg"/>
          </a:ln>
        </p:spPr>
        <p:style>
          <a:lnRef idx="2">
            <a:schemeClr val="accent1">
              <a:shade val="50000"/>
            </a:schemeClr>
          </a:lnRef>
          <a:fillRef idx="1">
            <a:schemeClr val="accent1"/>
          </a:fillRef>
          <a:effectRef idx="0">
            <a:schemeClr val="accent1"/>
          </a:effectRef>
          <a:fontRef idx="minor">
            <a:schemeClr val="lt1"/>
          </a:fontRef>
        </p:style>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sp>
        <p:nvSpPr>
          <p:cNvPr id="9" name="TextBox 8"/>
          <p:cNvSpPr txBox="1"/>
          <p:nvPr/>
        </p:nvSpPr>
        <p:spPr>
          <a:xfrm>
            <a:off x="6705600" y="3207286"/>
            <a:ext cx="1667343" cy="338554"/>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sz="1600" dirty="0" smtClean="0">
                <a:solidFill>
                  <a:schemeClr val="bg1"/>
                </a:solidFill>
                <a:latin typeface="Arial"/>
                <a:cs typeface="Arial"/>
              </a:rPr>
              <a:t>Choose schema</a:t>
            </a:r>
            <a:endParaRPr lang="en-US" sz="1600" dirty="0">
              <a:solidFill>
                <a:schemeClr val="bg1"/>
              </a:solidFill>
              <a:latin typeface="Arial"/>
              <a:cs typeface="Arial"/>
            </a:endParaRPr>
          </a:p>
        </p:txBody>
      </p:sp>
      <p:sp>
        <p:nvSpPr>
          <p:cNvPr id="10" name="Right Arrow 9"/>
          <p:cNvSpPr/>
          <p:nvPr/>
        </p:nvSpPr>
        <p:spPr bwMode="auto">
          <a:xfrm flipH="1">
            <a:off x="6324600" y="5735320"/>
            <a:ext cx="381000" cy="152400"/>
          </a:xfrm>
          <a:prstGeom prst="rightArrow">
            <a:avLst/>
          </a:prstGeom>
          <a:ln>
            <a:headEnd type="none" w="med" len="med"/>
            <a:tailEnd type="triangle" w="med" len="lg"/>
          </a:ln>
        </p:spPr>
        <p:style>
          <a:lnRef idx="2">
            <a:schemeClr val="accent1">
              <a:shade val="50000"/>
            </a:schemeClr>
          </a:lnRef>
          <a:fillRef idx="1">
            <a:schemeClr val="accent1"/>
          </a:fillRef>
          <a:effectRef idx="0">
            <a:schemeClr val="accent1"/>
          </a:effectRef>
          <a:fontRef idx="minor">
            <a:schemeClr val="lt1"/>
          </a:fontRef>
        </p:style>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sp>
        <p:nvSpPr>
          <p:cNvPr id="11" name="TextBox 10"/>
          <p:cNvSpPr txBox="1"/>
          <p:nvPr/>
        </p:nvSpPr>
        <p:spPr>
          <a:xfrm>
            <a:off x="6781800" y="5635526"/>
            <a:ext cx="1302059" cy="338554"/>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sz="1600" dirty="0" smtClean="0">
                <a:solidFill>
                  <a:schemeClr val="bg1"/>
                </a:solidFill>
                <a:latin typeface="Arial"/>
                <a:cs typeface="Arial"/>
              </a:rPr>
              <a:t>Click Create</a:t>
            </a:r>
            <a:endParaRPr lang="en-US" sz="1600" dirty="0">
              <a:solidFill>
                <a:schemeClr val="bg1"/>
              </a:solidFill>
              <a:latin typeface="Arial"/>
              <a:cs typeface="Arial"/>
            </a:endParaRPr>
          </a:p>
        </p:txBody>
      </p:sp>
    </p:spTree>
    <p:extLst>
      <p:ext uri="{BB962C8B-B14F-4D97-AF65-F5344CB8AC3E}">
        <p14:creationId xmlns:p14="http://schemas.microsoft.com/office/powerpoint/2010/main" val="52793412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Create New Message</a:t>
            </a:r>
            <a:br>
              <a:rPr lang="en-US" dirty="0"/>
            </a:br>
            <a:r>
              <a:rPr lang="en-US" dirty="0"/>
              <a:t>Using NIEM Schemas</a:t>
            </a:r>
            <a:br>
              <a:rPr lang="en-US" dirty="0"/>
            </a:br>
            <a:endParaRPr lang="en-US" dirty="0"/>
          </a:p>
        </p:txBody>
      </p:sp>
      <p:pic>
        <p:nvPicPr>
          <p:cNvPr id="5" name="Picture 4"/>
          <p:cNvPicPr>
            <a:picLocks noChangeAspect="1"/>
          </p:cNvPicPr>
          <p:nvPr/>
        </p:nvPicPr>
        <p:blipFill>
          <a:blip r:embed="rId2"/>
          <a:stretch>
            <a:fillRect/>
          </a:stretch>
        </p:blipFill>
        <p:spPr>
          <a:xfrm>
            <a:off x="1219200" y="1214120"/>
            <a:ext cx="6878828" cy="5856224"/>
          </a:xfrm>
          <a:prstGeom prst="rect">
            <a:avLst/>
          </a:prstGeom>
        </p:spPr>
      </p:pic>
      <p:sp>
        <p:nvSpPr>
          <p:cNvPr id="9" name="Right Arrow 8"/>
          <p:cNvSpPr/>
          <p:nvPr/>
        </p:nvSpPr>
        <p:spPr bwMode="auto">
          <a:xfrm>
            <a:off x="2832100" y="2209800"/>
            <a:ext cx="673100" cy="269240"/>
          </a:xfrm>
          <a:prstGeom prst="rightArrow">
            <a:avLst/>
          </a:prstGeom>
          <a:ln>
            <a:headEnd type="none" w="med" len="med"/>
            <a:tailEnd type="triangle" w="med" len="lg"/>
          </a:ln>
        </p:spPr>
        <p:style>
          <a:lnRef idx="2">
            <a:schemeClr val="accent2">
              <a:shade val="50000"/>
            </a:schemeClr>
          </a:lnRef>
          <a:fillRef idx="1">
            <a:schemeClr val="accent2"/>
          </a:fillRef>
          <a:effectRef idx="0">
            <a:schemeClr val="accent2"/>
          </a:effectRef>
          <a:fontRef idx="minor">
            <a:schemeClr val="lt1"/>
          </a:fontRef>
        </p:style>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sp>
        <p:nvSpPr>
          <p:cNvPr id="10" name="TextBox 9"/>
          <p:cNvSpPr txBox="1"/>
          <p:nvPr/>
        </p:nvSpPr>
        <p:spPr>
          <a:xfrm>
            <a:off x="228600" y="6373177"/>
            <a:ext cx="8686800" cy="408623"/>
          </a:xfrm>
          <a:prstGeom prst="roundRect">
            <a:avLst/>
          </a:prstGeom>
          <a:ln/>
        </p:spPr>
        <p:style>
          <a:lnRef idx="1">
            <a:schemeClr val="accent1"/>
          </a:lnRef>
          <a:fillRef idx="3">
            <a:schemeClr val="accent1"/>
          </a:fillRef>
          <a:effectRef idx="2">
            <a:schemeClr val="accent1"/>
          </a:effectRef>
          <a:fontRef idx="minor">
            <a:schemeClr val="lt1"/>
          </a:fontRef>
        </p:style>
        <p:txBody>
          <a:bodyPr wrap="square" rtlCol="0">
            <a:spAutoFit/>
          </a:bodyPr>
          <a:lstStyle/>
          <a:p>
            <a:r>
              <a:rPr lang="en-US" sz="1800" dirty="0" smtClean="0">
                <a:effectLst>
                  <a:outerShdw blurRad="50800" dist="38100" dir="2700000" algn="tl" rotWithShape="0">
                    <a:prstClr val="black">
                      <a:alpha val="40000"/>
                    </a:prstClr>
                  </a:outerShdw>
                </a:effectLst>
                <a:latin typeface="Arial"/>
                <a:cs typeface="Arial"/>
              </a:rPr>
              <a:t>Editor creates new “</a:t>
            </a:r>
            <a:r>
              <a:rPr lang="en-US" sz="1800" dirty="0" err="1" smtClean="0">
                <a:effectLst>
                  <a:outerShdw blurRad="50800" dist="38100" dir="2700000" algn="tl" rotWithShape="0">
                    <a:prstClr val="black">
                      <a:alpha val="40000"/>
                    </a:prstClr>
                  </a:outerShdw>
                </a:effectLst>
                <a:latin typeface="Arial"/>
                <a:cs typeface="Arial"/>
              </a:rPr>
              <a:t>AlternateRelocationCountryCode</a:t>
            </a:r>
            <a:r>
              <a:rPr lang="en-US" sz="1800" dirty="0" smtClean="0">
                <a:effectLst>
                  <a:outerShdw blurRad="50800" dist="38100" dir="2700000" algn="tl" rotWithShape="0">
                    <a:prstClr val="black">
                      <a:alpha val="40000"/>
                    </a:prstClr>
                  </a:outerShdw>
                </a:effectLst>
                <a:latin typeface="Arial"/>
                <a:cs typeface="Arial"/>
              </a:rPr>
              <a:t>” message. What happened?</a:t>
            </a:r>
            <a:endParaRPr lang="en-US" sz="1800" dirty="0">
              <a:effectLst>
                <a:outerShdw blurRad="50800" dist="38100" dir="2700000" algn="tl" rotWithShape="0">
                  <a:prstClr val="black">
                    <a:alpha val="40000"/>
                  </a:prstClr>
                </a:outerShdw>
              </a:effectLst>
              <a:latin typeface="Arial"/>
              <a:cs typeface="Arial"/>
            </a:endParaRPr>
          </a:p>
        </p:txBody>
      </p:sp>
    </p:spTree>
    <p:extLst>
      <p:ext uri="{BB962C8B-B14F-4D97-AF65-F5344CB8AC3E}">
        <p14:creationId xmlns:p14="http://schemas.microsoft.com/office/powerpoint/2010/main" val="52793412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 fill="hold"/>
                                        <p:tgtEl>
                                          <p:spTgt spid="9"/>
                                        </p:tgtEl>
                                        <p:attrNameLst>
                                          <p:attrName>ppt_x</p:attrName>
                                        </p:attrNameLst>
                                      </p:cBhvr>
                                      <p:tavLst>
                                        <p:tav tm="0">
                                          <p:val>
                                            <p:strVal val="0-#ppt_w/2"/>
                                          </p:val>
                                        </p:tav>
                                        <p:tav tm="100000">
                                          <p:val>
                                            <p:strVal val="#ppt_x"/>
                                          </p:val>
                                        </p:tav>
                                      </p:tavLst>
                                    </p:anim>
                                    <p:anim calcmode="lin" valueType="num">
                                      <p:cBhvr additive="base">
                                        <p:cTn id="8" dur="1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Create New Message</a:t>
            </a:r>
            <a:br>
              <a:rPr lang="en-US" dirty="0"/>
            </a:br>
            <a:r>
              <a:rPr lang="en-US" dirty="0"/>
              <a:t>Using NIEM Schemas</a:t>
            </a:r>
            <a:br>
              <a:rPr lang="en-US" dirty="0"/>
            </a:br>
            <a:endParaRPr lang="en-US" dirty="0"/>
          </a:p>
        </p:txBody>
      </p:sp>
      <p:pic>
        <p:nvPicPr>
          <p:cNvPr id="6" name="Picture 5"/>
          <p:cNvPicPr>
            <a:picLocks noChangeAspect="1"/>
          </p:cNvPicPr>
          <p:nvPr/>
        </p:nvPicPr>
        <p:blipFill>
          <a:blip r:embed="rId2"/>
          <a:stretch>
            <a:fillRect/>
          </a:stretch>
        </p:blipFill>
        <p:spPr>
          <a:xfrm>
            <a:off x="1295400" y="1234440"/>
            <a:ext cx="6722364" cy="5699760"/>
          </a:xfrm>
          <a:prstGeom prst="rect">
            <a:avLst/>
          </a:prstGeom>
        </p:spPr>
      </p:pic>
      <p:sp>
        <p:nvSpPr>
          <p:cNvPr id="8" name="Right Arrow 7"/>
          <p:cNvSpPr/>
          <p:nvPr/>
        </p:nvSpPr>
        <p:spPr bwMode="auto">
          <a:xfrm>
            <a:off x="3124200" y="4191000"/>
            <a:ext cx="762000" cy="304800"/>
          </a:xfrm>
          <a:prstGeom prst="rightArrow">
            <a:avLst/>
          </a:prstGeom>
          <a:ln>
            <a:headEnd type="none" w="med" len="med"/>
            <a:tailEnd type="triangle" w="med" len="lg"/>
          </a:ln>
        </p:spPr>
        <p:style>
          <a:lnRef idx="2">
            <a:schemeClr val="accent2">
              <a:shade val="50000"/>
            </a:schemeClr>
          </a:lnRef>
          <a:fillRef idx="1">
            <a:schemeClr val="accent2"/>
          </a:fillRef>
          <a:effectRef idx="0">
            <a:schemeClr val="accent2"/>
          </a:effectRef>
          <a:fontRef idx="minor">
            <a:schemeClr val="lt1"/>
          </a:fontRef>
        </p:style>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sp>
        <p:nvSpPr>
          <p:cNvPr id="9" name="TextBox 8"/>
          <p:cNvSpPr txBox="1"/>
          <p:nvPr/>
        </p:nvSpPr>
        <p:spPr>
          <a:xfrm>
            <a:off x="152400" y="5791200"/>
            <a:ext cx="8839200" cy="1021556"/>
          </a:xfrm>
          <a:prstGeom prst="roundRect">
            <a:avLst/>
          </a:prstGeom>
          <a:ln/>
        </p:spPr>
        <p:style>
          <a:lnRef idx="1">
            <a:schemeClr val="accent1"/>
          </a:lnRef>
          <a:fillRef idx="3">
            <a:schemeClr val="accent1"/>
          </a:fillRef>
          <a:effectRef idx="2">
            <a:schemeClr val="accent1"/>
          </a:effectRef>
          <a:fontRef idx="minor">
            <a:schemeClr val="lt1"/>
          </a:fontRef>
        </p:style>
        <p:txBody>
          <a:bodyPr wrap="square" rtlCol="0">
            <a:spAutoFit/>
          </a:bodyPr>
          <a:lstStyle/>
          <a:p>
            <a:r>
              <a:rPr lang="en-US" sz="1800" dirty="0" smtClean="0">
                <a:effectLst>
                  <a:outerShdw blurRad="50800" dist="38100" dir="2700000" algn="tl" rotWithShape="0">
                    <a:prstClr val="black">
                      <a:alpha val="40000"/>
                    </a:prstClr>
                  </a:outerShdw>
                </a:effectLst>
                <a:latin typeface="Arial"/>
                <a:cs typeface="Arial"/>
              </a:rPr>
              <a:t>Returning to schema selection screen reveals this is one of about 170 possible messages defined by the COMSPOT schema. </a:t>
            </a:r>
            <a:r>
              <a:rPr lang="en-US" sz="1800" dirty="0" err="1" smtClean="0">
                <a:effectLst>
                  <a:outerShdw blurRad="50800" dist="38100" dir="2700000" algn="tl" rotWithShape="0">
                    <a:prstClr val="black">
                      <a:alpha val="40000"/>
                    </a:prstClr>
                  </a:outerShdw>
                </a:effectLst>
                <a:latin typeface="Arial"/>
                <a:cs typeface="Arial"/>
              </a:rPr>
              <a:t>GoE</a:t>
            </a:r>
            <a:r>
              <a:rPr lang="en-US" sz="1800" dirty="0" smtClean="0">
                <a:effectLst>
                  <a:outerShdw blurRad="50800" dist="38100" dir="2700000" algn="tl" rotWithShape="0">
                    <a:prstClr val="black">
                      <a:alpha val="40000"/>
                    </a:prstClr>
                  </a:outerShdw>
                </a:effectLst>
                <a:latin typeface="Arial"/>
                <a:cs typeface="Arial"/>
              </a:rPr>
              <a:t> makes all </a:t>
            </a:r>
            <a:r>
              <a:rPr lang="en-US" sz="1800" dirty="0" err="1" smtClean="0">
                <a:effectLst>
                  <a:outerShdw blurRad="50800" dist="38100" dir="2700000" algn="tl" rotWithShape="0">
                    <a:prstClr val="black">
                      <a:alpha val="40000"/>
                    </a:prstClr>
                  </a:outerShdw>
                </a:effectLst>
                <a:latin typeface="Arial"/>
                <a:cs typeface="Arial"/>
              </a:rPr>
              <a:t>segs</a:t>
            </a:r>
            <a:r>
              <a:rPr lang="en-US" sz="1800" dirty="0" smtClean="0">
                <a:effectLst>
                  <a:outerShdw blurRad="50800" dist="38100" dir="2700000" algn="tl" rotWithShape="0">
                    <a:prstClr val="black">
                      <a:alpha val="40000"/>
                    </a:prstClr>
                  </a:outerShdw>
                </a:effectLst>
                <a:latin typeface="Arial"/>
                <a:cs typeface="Arial"/>
              </a:rPr>
              <a:t>, sets, fields, etc. top-level elements, which means XML Schema considers them all valid messages. </a:t>
            </a:r>
            <a:endParaRPr lang="en-US" sz="1800" dirty="0">
              <a:effectLst>
                <a:outerShdw blurRad="50800" dist="38100" dir="2700000" algn="tl" rotWithShape="0">
                  <a:prstClr val="black">
                    <a:alpha val="40000"/>
                  </a:prstClr>
                </a:outerShdw>
              </a:effectLst>
              <a:latin typeface="Arial"/>
              <a:cs typeface="Arial"/>
            </a:endParaRPr>
          </a:p>
        </p:txBody>
      </p:sp>
    </p:spTree>
    <p:extLst>
      <p:ext uri="{BB962C8B-B14F-4D97-AF65-F5344CB8AC3E}">
        <p14:creationId xmlns:p14="http://schemas.microsoft.com/office/powerpoint/2010/main" val="52793412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00" fill="hold"/>
                                        <p:tgtEl>
                                          <p:spTgt spid="8"/>
                                        </p:tgtEl>
                                        <p:attrNameLst>
                                          <p:attrName>ppt_x</p:attrName>
                                        </p:attrNameLst>
                                      </p:cBhvr>
                                      <p:tavLst>
                                        <p:tav tm="0">
                                          <p:val>
                                            <p:strVal val="0-#ppt_w/2"/>
                                          </p:val>
                                        </p:tav>
                                        <p:tav tm="100000">
                                          <p:val>
                                            <p:strVal val="#ppt_x"/>
                                          </p:val>
                                        </p:tav>
                                      </p:tavLst>
                                    </p:anim>
                                    <p:anim calcmode="lin" valueType="num">
                                      <p:cBhvr additive="base">
                                        <p:cTn id="8" dur="1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Create New Message</a:t>
            </a:r>
            <a:br>
              <a:rPr lang="en-US" dirty="0"/>
            </a:br>
            <a:r>
              <a:rPr lang="en-US" dirty="0"/>
              <a:t>Using NIEM Schemas</a:t>
            </a:r>
            <a:br>
              <a:rPr lang="en-US" dirty="0"/>
            </a:br>
            <a:endParaRPr lang="en-US" dirty="0"/>
          </a:p>
        </p:txBody>
      </p:sp>
      <p:pic>
        <p:nvPicPr>
          <p:cNvPr id="7" name="Picture 6"/>
          <p:cNvPicPr>
            <a:picLocks noChangeAspect="1"/>
          </p:cNvPicPr>
          <p:nvPr/>
        </p:nvPicPr>
        <p:blipFill>
          <a:blip r:embed="rId2"/>
          <a:stretch>
            <a:fillRect/>
          </a:stretch>
        </p:blipFill>
        <p:spPr>
          <a:xfrm>
            <a:off x="1198372" y="1219200"/>
            <a:ext cx="6878828" cy="5856224"/>
          </a:xfrm>
          <a:prstGeom prst="rect">
            <a:avLst/>
          </a:prstGeom>
        </p:spPr>
      </p:pic>
      <p:sp>
        <p:nvSpPr>
          <p:cNvPr id="8" name="TextBox 7"/>
          <p:cNvSpPr txBox="1"/>
          <p:nvPr/>
        </p:nvSpPr>
        <p:spPr>
          <a:xfrm>
            <a:off x="533400" y="6066711"/>
            <a:ext cx="8153400" cy="715089"/>
          </a:xfrm>
          <a:prstGeom prst="roundRect">
            <a:avLst/>
          </a:prstGeom>
          <a:ln/>
        </p:spPr>
        <p:style>
          <a:lnRef idx="1">
            <a:schemeClr val="accent1"/>
          </a:lnRef>
          <a:fillRef idx="3">
            <a:schemeClr val="accent1"/>
          </a:fillRef>
          <a:effectRef idx="2">
            <a:schemeClr val="accent1"/>
          </a:effectRef>
          <a:fontRef idx="minor">
            <a:schemeClr val="lt1"/>
          </a:fontRef>
        </p:style>
        <p:txBody>
          <a:bodyPr wrap="square" rtlCol="0">
            <a:spAutoFit/>
          </a:bodyPr>
          <a:lstStyle/>
          <a:p>
            <a:r>
              <a:rPr lang="en-US" sz="1800" dirty="0" smtClean="0">
                <a:effectLst>
                  <a:outerShdw blurRad="50800" dist="38100" dir="2700000" algn="tl" rotWithShape="0">
                    <a:prstClr val="black">
                      <a:alpha val="40000"/>
                    </a:prstClr>
                  </a:outerShdw>
                </a:effectLst>
                <a:latin typeface="Arial"/>
                <a:cs typeface="Arial"/>
              </a:rPr>
              <a:t>After scrolling through the list and selecting </a:t>
            </a:r>
            <a:r>
              <a:rPr lang="en-US" sz="1800" dirty="0" err="1" smtClean="0">
                <a:effectLst>
                  <a:outerShdw blurRad="50800" dist="38100" dir="2700000" algn="tl" rotWithShape="0">
                    <a:prstClr val="black">
                      <a:alpha val="40000"/>
                    </a:prstClr>
                  </a:outerShdw>
                </a:effectLst>
                <a:latin typeface="Arial"/>
                <a:cs typeface="Arial"/>
              </a:rPr>
              <a:t>CommunicationsSpotReport</a:t>
            </a:r>
            <a:r>
              <a:rPr lang="en-US" sz="1800" dirty="0" smtClean="0">
                <a:effectLst>
                  <a:outerShdw blurRad="50800" dist="38100" dir="2700000" algn="tl" rotWithShape="0">
                    <a:prstClr val="black">
                      <a:alpha val="40000"/>
                    </a:prstClr>
                  </a:outerShdw>
                </a:effectLst>
                <a:latin typeface="Arial"/>
                <a:cs typeface="Arial"/>
              </a:rPr>
              <a:t>, the user gets a blank template with far less completed (7 lines vs. 28 lines). </a:t>
            </a:r>
            <a:endParaRPr lang="en-US" sz="1800" dirty="0">
              <a:effectLst>
                <a:outerShdw blurRad="50800" dist="38100" dir="2700000" algn="tl" rotWithShape="0">
                  <a:prstClr val="black">
                    <a:alpha val="40000"/>
                  </a:prstClr>
                </a:outerShdw>
              </a:effectLst>
              <a:latin typeface="Arial"/>
              <a:cs typeface="Arial"/>
            </a:endParaRPr>
          </a:p>
        </p:txBody>
      </p:sp>
    </p:spTree>
    <p:extLst>
      <p:ext uri="{BB962C8B-B14F-4D97-AF65-F5344CB8AC3E}">
        <p14:creationId xmlns:p14="http://schemas.microsoft.com/office/powerpoint/2010/main" val="331118110"/>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Create New Message</a:t>
            </a:r>
            <a:br>
              <a:rPr lang="en-US" dirty="0"/>
            </a:br>
            <a:r>
              <a:rPr lang="en-US" dirty="0"/>
              <a:t>Using NIEM Schemas</a:t>
            </a:r>
            <a:br>
              <a:rPr lang="en-US" dirty="0"/>
            </a:br>
            <a:endParaRPr lang="en-US" dirty="0"/>
          </a:p>
        </p:txBody>
      </p:sp>
      <p:pic>
        <p:nvPicPr>
          <p:cNvPr id="3" name="Picture 2"/>
          <p:cNvPicPr>
            <a:picLocks noChangeAspect="1"/>
          </p:cNvPicPr>
          <p:nvPr/>
        </p:nvPicPr>
        <p:blipFill>
          <a:blip r:embed="rId2"/>
          <a:stretch>
            <a:fillRect/>
          </a:stretch>
        </p:blipFill>
        <p:spPr>
          <a:xfrm>
            <a:off x="1096963" y="1222248"/>
            <a:ext cx="6929120" cy="5330952"/>
          </a:xfrm>
          <a:prstGeom prst="rect">
            <a:avLst/>
          </a:prstGeom>
        </p:spPr>
      </p:pic>
      <p:sp>
        <p:nvSpPr>
          <p:cNvPr id="4" name="Right Arrow 3"/>
          <p:cNvSpPr/>
          <p:nvPr/>
        </p:nvSpPr>
        <p:spPr bwMode="auto">
          <a:xfrm flipH="1">
            <a:off x="5991860" y="2092960"/>
            <a:ext cx="673100" cy="269240"/>
          </a:xfrm>
          <a:prstGeom prst="rightArrow">
            <a:avLst/>
          </a:prstGeom>
          <a:ln>
            <a:headEnd type="none" w="med" len="med"/>
            <a:tailEnd type="triangle" w="med" len="lg"/>
          </a:ln>
        </p:spPr>
        <p:style>
          <a:lnRef idx="2">
            <a:schemeClr val="accent2">
              <a:shade val="50000"/>
            </a:schemeClr>
          </a:lnRef>
          <a:fillRef idx="1">
            <a:schemeClr val="accent2"/>
          </a:fillRef>
          <a:effectRef idx="0">
            <a:schemeClr val="accent2"/>
          </a:effectRef>
          <a:fontRef idx="minor">
            <a:schemeClr val="lt1"/>
          </a:fontRef>
        </p:style>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sp>
        <p:nvSpPr>
          <p:cNvPr id="5" name="TextBox 4"/>
          <p:cNvSpPr txBox="1"/>
          <p:nvPr/>
        </p:nvSpPr>
        <p:spPr>
          <a:xfrm>
            <a:off x="152400" y="6019800"/>
            <a:ext cx="8839200" cy="715089"/>
          </a:xfrm>
          <a:prstGeom prst="roundRect">
            <a:avLst/>
          </a:prstGeom>
          <a:ln/>
        </p:spPr>
        <p:style>
          <a:lnRef idx="1">
            <a:schemeClr val="accent1"/>
          </a:lnRef>
          <a:fillRef idx="3">
            <a:schemeClr val="accent1"/>
          </a:fillRef>
          <a:effectRef idx="2">
            <a:schemeClr val="accent1"/>
          </a:effectRef>
          <a:fontRef idx="minor">
            <a:schemeClr val="lt1"/>
          </a:fontRef>
        </p:style>
        <p:txBody>
          <a:bodyPr wrap="square" rtlCol="0">
            <a:spAutoFit/>
          </a:bodyPr>
          <a:lstStyle/>
          <a:p>
            <a:r>
              <a:rPr lang="en-US" sz="1800" dirty="0" smtClean="0">
                <a:effectLst>
                  <a:outerShdw blurRad="50800" dist="38100" dir="2700000" algn="tl" rotWithShape="0">
                    <a:prstClr val="black">
                      <a:alpha val="40000"/>
                    </a:prstClr>
                  </a:outerShdw>
                </a:effectLst>
                <a:latin typeface="Arial"/>
                <a:cs typeface="Arial"/>
              </a:rPr>
              <a:t>After inserting a country code into the original “</a:t>
            </a:r>
            <a:r>
              <a:rPr lang="en-US" sz="1800" dirty="0" err="1" smtClean="0">
                <a:effectLst>
                  <a:outerShdw blurRad="50800" dist="38100" dir="2700000" algn="tl" rotWithShape="0">
                    <a:prstClr val="black">
                      <a:alpha val="40000"/>
                    </a:prstClr>
                  </a:outerShdw>
                </a:effectLst>
                <a:latin typeface="Arial"/>
                <a:cs typeface="Arial"/>
              </a:rPr>
              <a:t>AlternateRelocationCountryCode</a:t>
            </a:r>
            <a:r>
              <a:rPr lang="en-US" sz="1800" dirty="0" smtClean="0">
                <a:effectLst>
                  <a:outerShdw blurRad="50800" dist="38100" dir="2700000" algn="tl" rotWithShape="0">
                    <a:prstClr val="black">
                      <a:alpha val="40000"/>
                    </a:prstClr>
                  </a:outerShdw>
                </a:effectLst>
                <a:latin typeface="Arial"/>
                <a:cs typeface="Arial"/>
              </a:rPr>
              <a:t>” message, the editor says it is a valid message according to the COMSPOT schema. </a:t>
            </a:r>
            <a:endParaRPr lang="en-US" sz="1800" dirty="0">
              <a:effectLst>
                <a:outerShdw blurRad="50800" dist="38100" dir="2700000" algn="tl" rotWithShape="0">
                  <a:prstClr val="black">
                    <a:alpha val="40000"/>
                  </a:prstClr>
                </a:outerShdw>
              </a:effectLst>
              <a:latin typeface="Arial"/>
              <a:cs typeface="Arial"/>
            </a:endParaRPr>
          </a:p>
        </p:txBody>
      </p:sp>
    </p:spTree>
    <p:extLst>
      <p:ext uri="{BB962C8B-B14F-4D97-AF65-F5344CB8AC3E}">
        <p14:creationId xmlns:p14="http://schemas.microsoft.com/office/powerpoint/2010/main" val="218260988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 fill="hold"/>
                                        <p:tgtEl>
                                          <p:spTgt spid="4"/>
                                        </p:tgtEl>
                                        <p:attrNameLst>
                                          <p:attrName>ppt_x</p:attrName>
                                        </p:attrNameLst>
                                      </p:cBhvr>
                                      <p:tavLst>
                                        <p:tav tm="0">
                                          <p:val>
                                            <p:strVal val="1+#ppt_w/2"/>
                                          </p:val>
                                        </p:tav>
                                        <p:tav tm="100000">
                                          <p:val>
                                            <p:strVal val="#ppt_x"/>
                                          </p:val>
                                        </p:tav>
                                      </p:tavLst>
                                    </p:anim>
                                    <p:anim calcmode="lin" valueType="num">
                                      <p:cBhvr additive="base">
                                        <p:cTn id="8" dur="1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Review Objectives and Approach</a:t>
            </a:r>
            <a:endParaRPr lang="en-US" dirty="0"/>
          </a:p>
        </p:txBody>
      </p:sp>
      <p:sp>
        <p:nvSpPr>
          <p:cNvPr id="3" name="Content Placeholder 2"/>
          <p:cNvSpPr>
            <a:spLocks noGrp="1"/>
          </p:cNvSpPr>
          <p:nvPr>
            <p:ph idx="1"/>
          </p:nvPr>
        </p:nvSpPr>
        <p:spPr/>
        <p:txBody>
          <a:bodyPr/>
          <a:lstStyle/>
          <a:p>
            <a:r>
              <a:rPr lang="en-US" dirty="0" smtClean="0"/>
              <a:t>Objectives</a:t>
            </a:r>
          </a:p>
          <a:p>
            <a:pPr lvl="1"/>
            <a:r>
              <a:rPr lang="en-US" dirty="0" smtClean="0"/>
              <a:t>Provide </a:t>
            </a:r>
            <a:r>
              <a:rPr lang="en-US" dirty="0"/>
              <a:t>technical review and feedback</a:t>
            </a:r>
          </a:p>
          <a:p>
            <a:pPr lvl="1"/>
            <a:r>
              <a:rPr lang="en-US" dirty="0"/>
              <a:t>Ensure changes are adopted by programs</a:t>
            </a:r>
          </a:p>
          <a:p>
            <a:pPr lvl="1"/>
            <a:r>
              <a:rPr lang="en-US" dirty="0"/>
              <a:t>Avoid lengthy implementation delays</a:t>
            </a:r>
          </a:p>
          <a:p>
            <a:pPr lvl="2"/>
            <a:r>
              <a:rPr lang="en-US" dirty="0"/>
              <a:t>E.g., 2000/2004 ATO, ACO, etc.  </a:t>
            </a:r>
            <a:endParaRPr lang="en-US" dirty="0" smtClean="0"/>
          </a:p>
          <a:p>
            <a:r>
              <a:rPr lang="en-US" dirty="0" smtClean="0"/>
              <a:t>Approach </a:t>
            </a:r>
          </a:p>
          <a:p>
            <a:pPr lvl="1"/>
            <a:r>
              <a:rPr lang="en-US" dirty="0" smtClean="0"/>
              <a:t>Engage with programs </a:t>
            </a:r>
            <a:r>
              <a:rPr lang="en-US" dirty="0"/>
              <a:t>and </a:t>
            </a:r>
            <a:r>
              <a:rPr lang="en-US" dirty="0" smtClean="0"/>
              <a:t>users to socialize</a:t>
            </a:r>
          </a:p>
          <a:p>
            <a:pPr lvl="1"/>
            <a:r>
              <a:rPr lang="en-US" dirty="0" smtClean="0"/>
              <a:t>Collect feedback and foster ownership / buy-in</a:t>
            </a:r>
            <a:endParaRPr lang="en-US" dirty="0"/>
          </a:p>
          <a:p>
            <a:pPr lvl="1"/>
            <a:r>
              <a:rPr lang="en-US" dirty="0" smtClean="0"/>
              <a:t>Begin testing to identify impacts on programs / users</a:t>
            </a:r>
          </a:p>
          <a:p>
            <a:endParaRPr lang="en-US" dirty="0" smtClean="0"/>
          </a:p>
          <a:p>
            <a:pPr lvl="1"/>
            <a:endParaRPr lang="en-US" dirty="0"/>
          </a:p>
          <a:p>
            <a:pPr lvl="1"/>
            <a:endParaRPr lang="en-US" dirty="0" smtClean="0"/>
          </a:p>
          <a:p>
            <a:endParaRPr lang="en-US" dirty="0" smtClean="0"/>
          </a:p>
        </p:txBody>
      </p:sp>
    </p:spTree>
    <p:extLst>
      <p:ext uri="{BB962C8B-B14F-4D97-AF65-F5344CB8AC3E}">
        <p14:creationId xmlns:p14="http://schemas.microsoft.com/office/powerpoint/2010/main" val="2218101390"/>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Schema-driven Help</a:t>
            </a:r>
            <a:br>
              <a:rPr lang="en-US" dirty="0"/>
            </a:br>
            <a:r>
              <a:rPr lang="en-US" dirty="0"/>
              <a:t>Using </a:t>
            </a:r>
            <a:r>
              <a:rPr lang="en-US" dirty="0" smtClean="0"/>
              <a:t>NIEM Schemas</a:t>
            </a:r>
            <a:br>
              <a:rPr lang="en-US" dirty="0" smtClean="0"/>
            </a:br>
            <a:endParaRPr lang="en-US" dirty="0"/>
          </a:p>
        </p:txBody>
      </p:sp>
      <p:pic>
        <p:nvPicPr>
          <p:cNvPr id="4" name="Picture 3"/>
          <p:cNvPicPr>
            <a:picLocks noChangeAspect="1"/>
          </p:cNvPicPr>
          <p:nvPr/>
        </p:nvPicPr>
        <p:blipFill>
          <a:blip r:embed="rId2"/>
          <a:stretch>
            <a:fillRect/>
          </a:stretch>
        </p:blipFill>
        <p:spPr>
          <a:xfrm>
            <a:off x="1096963" y="1219200"/>
            <a:ext cx="6929120" cy="5330952"/>
          </a:xfrm>
          <a:prstGeom prst="rect">
            <a:avLst/>
          </a:prstGeom>
        </p:spPr>
      </p:pic>
      <p:sp>
        <p:nvSpPr>
          <p:cNvPr id="5" name="Right Arrow 4"/>
          <p:cNvSpPr/>
          <p:nvPr/>
        </p:nvSpPr>
        <p:spPr bwMode="auto">
          <a:xfrm>
            <a:off x="3733800" y="3429000"/>
            <a:ext cx="381000" cy="152400"/>
          </a:xfrm>
          <a:prstGeom prst="rightArrow">
            <a:avLst/>
          </a:prstGeom>
          <a:ln>
            <a:headEnd type="none" w="med" len="med"/>
            <a:tailEnd type="triangle" w="med" len="lg"/>
          </a:ln>
        </p:spPr>
        <p:style>
          <a:lnRef idx="2">
            <a:schemeClr val="accent2">
              <a:shade val="50000"/>
            </a:schemeClr>
          </a:lnRef>
          <a:fillRef idx="1">
            <a:schemeClr val="accent2"/>
          </a:fillRef>
          <a:effectRef idx="0">
            <a:schemeClr val="accent2"/>
          </a:effectRef>
          <a:fontRef idx="minor">
            <a:schemeClr val="lt1"/>
          </a:fontRef>
        </p:style>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sp>
        <p:nvSpPr>
          <p:cNvPr id="6" name="Right Arrow 5"/>
          <p:cNvSpPr/>
          <p:nvPr/>
        </p:nvSpPr>
        <p:spPr bwMode="auto">
          <a:xfrm>
            <a:off x="5791200" y="4353560"/>
            <a:ext cx="381000" cy="152400"/>
          </a:xfrm>
          <a:prstGeom prst="rightArrow">
            <a:avLst/>
          </a:prstGeom>
          <a:ln>
            <a:headEnd type="none" w="med" len="med"/>
            <a:tailEnd type="triangle" w="med" len="lg"/>
          </a:ln>
        </p:spPr>
        <p:style>
          <a:lnRef idx="2">
            <a:schemeClr val="accent2">
              <a:shade val="50000"/>
            </a:schemeClr>
          </a:lnRef>
          <a:fillRef idx="1">
            <a:schemeClr val="accent2"/>
          </a:fillRef>
          <a:effectRef idx="0">
            <a:schemeClr val="accent2"/>
          </a:effectRef>
          <a:fontRef idx="minor">
            <a:schemeClr val="lt1"/>
          </a:fontRef>
        </p:style>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sp>
        <p:nvSpPr>
          <p:cNvPr id="7" name="TextBox 6"/>
          <p:cNvSpPr txBox="1"/>
          <p:nvPr/>
        </p:nvSpPr>
        <p:spPr>
          <a:xfrm>
            <a:off x="211625" y="3200400"/>
            <a:ext cx="3445975" cy="584776"/>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r>
              <a:rPr lang="en-US" sz="1600" dirty="0" smtClean="0">
                <a:solidFill>
                  <a:schemeClr val="bg1"/>
                </a:solidFill>
                <a:latin typeface="Arial"/>
                <a:cs typeface="Arial"/>
              </a:rPr>
              <a:t>Error indicates “abstract” element</a:t>
            </a:r>
          </a:p>
          <a:p>
            <a:r>
              <a:rPr lang="en-US" sz="1600" dirty="0" smtClean="0">
                <a:solidFill>
                  <a:schemeClr val="bg1"/>
                </a:solidFill>
                <a:latin typeface="Arial"/>
                <a:cs typeface="Arial"/>
              </a:rPr>
              <a:t>missing vs. actual missing elements</a:t>
            </a:r>
            <a:endParaRPr lang="en-US" sz="1600" dirty="0">
              <a:solidFill>
                <a:schemeClr val="bg1"/>
              </a:solidFill>
              <a:latin typeface="Arial"/>
              <a:cs typeface="Arial"/>
            </a:endParaRPr>
          </a:p>
        </p:txBody>
      </p:sp>
      <p:sp>
        <p:nvSpPr>
          <p:cNvPr id="8" name="TextBox 7"/>
          <p:cNvSpPr txBox="1"/>
          <p:nvPr/>
        </p:nvSpPr>
        <p:spPr>
          <a:xfrm>
            <a:off x="2006433" y="4035643"/>
            <a:ext cx="3708567" cy="830997"/>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r>
              <a:rPr lang="en-US" sz="1600" dirty="0" smtClean="0">
                <a:solidFill>
                  <a:schemeClr val="bg1"/>
                </a:solidFill>
                <a:latin typeface="Arial"/>
                <a:cs typeface="Arial"/>
              </a:rPr>
              <a:t>Content model cluttered with “abstract” </a:t>
            </a:r>
          </a:p>
          <a:p>
            <a:r>
              <a:rPr lang="en-US" sz="1600" dirty="0" smtClean="0">
                <a:solidFill>
                  <a:schemeClr val="bg1"/>
                </a:solidFill>
                <a:latin typeface="Arial"/>
                <a:cs typeface="Arial"/>
              </a:rPr>
              <a:t>elements, augmentation points and</a:t>
            </a:r>
          </a:p>
          <a:p>
            <a:r>
              <a:rPr lang="en-US" sz="1600" dirty="0" smtClean="0">
                <a:solidFill>
                  <a:schemeClr val="bg1"/>
                </a:solidFill>
                <a:latin typeface="Arial"/>
                <a:cs typeface="Arial"/>
              </a:rPr>
              <a:t>excessive namespace declarations.</a:t>
            </a:r>
            <a:endParaRPr lang="en-US" sz="1600" dirty="0">
              <a:solidFill>
                <a:schemeClr val="bg1"/>
              </a:solidFill>
              <a:latin typeface="Arial"/>
              <a:cs typeface="Arial"/>
            </a:endParaRPr>
          </a:p>
        </p:txBody>
      </p:sp>
    </p:spTree>
    <p:extLst>
      <p:ext uri="{BB962C8B-B14F-4D97-AF65-F5344CB8AC3E}">
        <p14:creationId xmlns:p14="http://schemas.microsoft.com/office/powerpoint/2010/main" val="35532099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 fill="hold"/>
                                        <p:tgtEl>
                                          <p:spTgt spid="5"/>
                                        </p:tgtEl>
                                        <p:attrNameLst>
                                          <p:attrName>ppt_x</p:attrName>
                                        </p:attrNameLst>
                                      </p:cBhvr>
                                      <p:tavLst>
                                        <p:tav tm="0">
                                          <p:val>
                                            <p:strVal val="0-#ppt_w/2"/>
                                          </p:val>
                                        </p:tav>
                                        <p:tav tm="100000">
                                          <p:val>
                                            <p:strVal val="#ppt_x"/>
                                          </p:val>
                                        </p:tav>
                                      </p:tavLst>
                                    </p:anim>
                                    <p:anim calcmode="lin" valueType="num">
                                      <p:cBhvr additive="base">
                                        <p:cTn id="8" dur="1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100"/>
                            </p:stCondLst>
                            <p:childTnLst>
                              <p:par>
                                <p:cTn id="10" presetID="2" presetClass="entr" presetSubtype="8" fill="hold" grpId="0" nodeType="after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100" fill="hold"/>
                                        <p:tgtEl>
                                          <p:spTgt spid="6"/>
                                        </p:tgtEl>
                                        <p:attrNameLst>
                                          <p:attrName>ppt_x</p:attrName>
                                        </p:attrNameLst>
                                      </p:cBhvr>
                                      <p:tavLst>
                                        <p:tav tm="0">
                                          <p:val>
                                            <p:strVal val="0-#ppt_w/2"/>
                                          </p:val>
                                        </p:tav>
                                        <p:tav tm="100000">
                                          <p:val>
                                            <p:strVal val="#ppt_x"/>
                                          </p:val>
                                        </p:tav>
                                      </p:tavLst>
                                    </p:anim>
                                    <p:anim calcmode="lin" valueType="num">
                                      <p:cBhvr additive="base">
                                        <p:cTn id="13" dur="1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Schema-driven Help</a:t>
            </a:r>
            <a:br>
              <a:rPr lang="en-US" dirty="0"/>
            </a:br>
            <a:r>
              <a:rPr lang="en-US" dirty="0"/>
              <a:t>Using </a:t>
            </a:r>
            <a:r>
              <a:rPr lang="en-US" dirty="0" smtClean="0"/>
              <a:t>NIEM Schemas</a:t>
            </a:r>
            <a:br>
              <a:rPr lang="en-US" dirty="0" smtClean="0"/>
            </a:br>
            <a:endParaRPr lang="en-US" dirty="0"/>
          </a:p>
        </p:txBody>
      </p:sp>
      <p:pic>
        <p:nvPicPr>
          <p:cNvPr id="3" name="Picture 2"/>
          <p:cNvPicPr>
            <a:picLocks noChangeAspect="1"/>
          </p:cNvPicPr>
          <p:nvPr/>
        </p:nvPicPr>
        <p:blipFill>
          <a:blip r:embed="rId2"/>
          <a:stretch>
            <a:fillRect/>
          </a:stretch>
        </p:blipFill>
        <p:spPr>
          <a:xfrm>
            <a:off x="1096963" y="1219200"/>
            <a:ext cx="6929120" cy="5330952"/>
          </a:xfrm>
          <a:prstGeom prst="rect">
            <a:avLst/>
          </a:prstGeom>
        </p:spPr>
      </p:pic>
      <p:sp>
        <p:nvSpPr>
          <p:cNvPr id="4" name="Right Arrow 3"/>
          <p:cNvSpPr/>
          <p:nvPr/>
        </p:nvSpPr>
        <p:spPr bwMode="auto">
          <a:xfrm>
            <a:off x="2773680" y="3073400"/>
            <a:ext cx="381000" cy="152400"/>
          </a:xfrm>
          <a:prstGeom prst="rightArrow">
            <a:avLst/>
          </a:prstGeom>
          <a:ln>
            <a:headEnd type="none" w="med" len="med"/>
            <a:tailEnd type="triangle" w="med" len="lg"/>
          </a:ln>
        </p:spPr>
        <p:style>
          <a:lnRef idx="2">
            <a:schemeClr val="accent2">
              <a:shade val="50000"/>
            </a:schemeClr>
          </a:lnRef>
          <a:fillRef idx="1">
            <a:schemeClr val="accent2"/>
          </a:fillRef>
          <a:effectRef idx="0">
            <a:schemeClr val="accent2"/>
          </a:effectRef>
          <a:fontRef idx="minor">
            <a:schemeClr val="lt1"/>
          </a:fontRef>
        </p:style>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sp>
        <p:nvSpPr>
          <p:cNvPr id="5" name="TextBox 4"/>
          <p:cNvSpPr txBox="1"/>
          <p:nvPr/>
        </p:nvSpPr>
        <p:spPr>
          <a:xfrm>
            <a:off x="228600" y="6066711"/>
            <a:ext cx="8686800" cy="715089"/>
          </a:xfrm>
          <a:prstGeom prst="roundRect">
            <a:avLst/>
          </a:prstGeom>
          <a:ln/>
        </p:spPr>
        <p:style>
          <a:lnRef idx="1">
            <a:schemeClr val="accent1"/>
          </a:lnRef>
          <a:fillRef idx="3">
            <a:schemeClr val="accent1"/>
          </a:fillRef>
          <a:effectRef idx="2">
            <a:schemeClr val="accent1"/>
          </a:effectRef>
          <a:fontRef idx="minor">
            <a:schemeClr val="lt1"/>
          </a:fontRef>
        </p:style>
        <p:txBody>
          <a:bodyPr wrap="square" rtlCol="0">
            <a:spAutoFit/>
          </a:bodyPr>
          <a:lstStyle/>
          <a:p>
            <a:r>
              <a:rPr lang="en-US" sz="1800" dirty="0" smtClean="0">
                <a:effectLst>
                  <a:outerShdw blurRad="50800" dist="38100" dir="2700000" algn="tl" rotWithShape="0">
                    <a:prstClr val="black">
                      <a:alpha val="40000"/>
                    </a:prstClr>
                  </a:outerShdw>
                </a:effectLst>
                <a:latin typeface="Arial"/>
                <a:cs typeface="Arial"/>
              </a:rPr>
              <a:t>Quick fix help incorrectly offers to insert “abstract” element rather than the correct elements. Choosing this option creates another error rather than fixing the error. </a:t>
            </a:r>
            <a:endParaRPr lang="en-US" sz="1800" dirty="0">
              <a:effectLst>
                <a:outerShdw blurRad="50800" dist="38100" dir="2700000" algn="tl" rotWithShape="0">
                  <a:prstClr val="black">
                    <a:alpha val="40000"/>
                  </a:prstClr>
                </a:outerShdw>
              </a:effectLst>
              <a:latin typeface="Arial"/>
              <a:cs typeface="Arial"/>
            </a:endParaRPr>
          </a:p>
        </p:txBody>
      </p:sp>
    </p:spTree>
    <p:extLst>
      <p:ext uri="{BB962C8B-B14F-4D97-AF65-F5344CB8AC3E}">
        <p14:creationId xmlns:p14="http://schemas.microsoft.com/office/powerpoint/2010/main" val="125441478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 fill="hold"/>
                                        <p:tgtEl>
                                          <p:spTgt spid="4"/>
                                        </p:tgtEl>
                                        <p:attrNameLst>
                                          <p:attrName>ppt_x</p:attrName>
                                        </p:attrNameLst>
                                      </p:cBhvr>
                                      <p:tavLst>
                                        <p:tav tm="0">
                                          <p:val>
                                            <p:strVal val="0-#ppt_w/2"/>
                                          </p:val>
                                        </p:tav>
                                        <p:tav tm="100000">
                                          <p:val>
                                            <p:strVal val="#ppt_x"/>
                                          </p:val>
                                        </p:tav>
                                      </p:tavLst>
                                    </p:anim>
                                    <p:anim calcmode="lin" valueType="num">
                                      <p:cBhvr additive="base">
                                        <p:cTn id="8" dur="1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Lessons Learned</a:t>
            </a:r>
            <a:br>
              <a:rPr lang="en-US" dirty="0" smtClean="0"/>
            </a:br>
            <a:r>
              <a:rPr lang="en-US" dirty="0" smtClean="0"/>
              <a:t>Schema-Driven Editor</a:t>
            </a:r>
            <a:endParaRPr lang="en-US" dirty="0"/>
          </a:p>
        </p:txBody>
      </p:sp>
      <p:sp>
        <p:nvSpPr>
          <p:cNvPr id="3" name="Content Placeholder 2"/>
          <p:cNvSpPr>
            <a:spLocks noGrp="1"/>
          </p:cNvSpPr>
          <p:nvPr>
            <p:ph idx="1"/>
          </p:nvPr>
        </p:nvSpPr>
        <p:spPr>
          <a:xfrm>
            <a:off x="533400" y="1752600"/>
            <a:ext cx="8458200" cy="4572000"/>
          </a:xfrm>
        </p:spPr>
        <p:txBody>
          <a:bodyPr/>
          <a:lstStyle/>
          <a:p>
            <a:pPr marL="342900" lvl="1" indent="-342900">
              <a:buClr>
                <a:srgbClr val="333333"/>
              </a:buClr>
            </a:pPr>
            <a:r>
              <a:rPr lang="en-US" dirty="0" smtClean="0"/>
              <a:t>Garden of Eden </a:t>
            </a:r>
          </a:p>
          <a:p>
            <a:pPr marL="742950" lvl="2" indent="-342900">
              <a:buClr>
                <a:srgbClr val="333333"/>
              </a:buClr>
            </a:pPr>
            <a:r>
              <a:rPr lang="en-US" dirty="0" smtClean="0"/>
              <a:t>Each global element defines a valid message</a:t>
            </a:r>
          </a:p>
          <a:p>
            <a:pPr marL="742950" lvl="2" indent="-342900">
              <a:buClr>
                <a:srgbClr val="333333"/>
              </a:buClr>
            </a:pPr>
            <a:r>
              <a:rPr lang="en-US" dirty="0" smtClean="0"/>
              <a:t>NIEM schemas present users with hundreds / thousands of possible messages rather than one</a:t>
            </a:r>
          </a:p>
          <a:p>
            <a:pPr marL="742950" lvl="2" indent="-342900">
              <a:buClr>
                <a:srgbClr val="333333"/>
              </a:buClr>
            </a:pPr>
            <a:r>
              <a:rPr lang="en-US" dirty="0" smtClean="0"/>
              <a:t>Editor indicates any segment, set, or field is a valid message</a:t>
            </a:r>
          </a:p>
          <a:p>
            <a:pPr marL="742950" lvl="2" indent="-342900">
              <a:buClr>
                <a:srgbClr val="333333"/>
              </a:buClr>
            </a:pPr>
            <a:r>
              <a:rPr lang="en-US" dirty="0" smtClean="0"/>
              <a:t>Excessive namespace declarations clutter user interface</a:t>
            </a:r>
          </a:p>
          <a:p>
            <a:pPr marL="342900" lvl="1" indent="-342900">
              <a:buClr>
                <a:srgbClr val="333333"/>
              </a:buClr>
            </a:pPr>
            <a:r>
              <a:rPr lang="en-US" dirty="0"/>
              <a:t>NIEM schemas auto-complete far less of message</a:t>
            </a:r>
            <a:br>
              <a:rPr lang="en-US" dirty="0"/>
            </a:br>
            <a:r>
              <a:rPr lang="en-US" dirty="0" smtClean="0"/>
              <a:t>(inserts 3 </a:t>
            </a:r>
            <a:r>
              <a:rPr lang="en-US" dirty="0"/>
              <a:t>rather than 19 </a:t>
            </a:r>
            <a:r>
              <a:rPr lang="en-US" dirty="0" smtClean="0"/>
              <a:t>required elements)</a:t>
            </a:r>
            <a:endParaRPr lang="en-US" dirty="0"/>
          </a:p>
          <a:p>
            <a:pPr marL="342900" lvl="1" indent="-342900">
              <a:buClr>
                <a:srgbClr val="333333"/>
              </a:buClr>
            </a:pPr>
            <a:r>
              <a:rPr lang="en-US" dirty="0" smtClean="0"/>
              <a:t>Substitution Groups</a:t>
            </a:r>
          </a:p>
          <a:p>
            <a:pPr marL="742950" lvl="2" indent="-342900">
              <a:buClr>
                <a:srgbClr val="333333"/>
              </a:buClr>
            </a:pPr>
            <a:r>
              <a:rPr lang="en-US" dirty="0" smtClean="0"/>
              <a:t>Reduce helpfulness of model help and error messages</a:t>
            </a:r>
          </a:p>
          <a:p>
            <a:pPr marL="742950" lvl="2" indent="-342900">
              <a:buClr>
                <a:srgbClr val="333333"/>
              </a:buClr>
            </a:pPr>
            <a:r>
              <a:rPr lang="en-US" dirty="0" smtClean="0"/>
              <a:t>Shows “abstract” elements rather than correct elements</a:t>
            </a:r>
          </a:p>
          <a:p>
            <a:pPr marL="742950" lvl="2" indent="-342900">
              <a:buClr>
                <a:srgbClr val="333333"/>
              </a:buClr>
            </a:pPr>
            <a:r>
              <a:rPr lang="en-US" dirty="0" smtClean="0"/>
              <a:t>Quick-fix inserts “abstract” elements rather than correct elements </a:t>
            </a:r>
          </a:p>
          <a:p>
            <a:pPr marL="0" lvl="1" indent="0">
              <a:buClr>
                <a:srgbClr val="333333"/>
              </a:buClr>
              <a:buNone/>
            </a:pPr>
            <a:endParaRPr lang="en-US" dirty="0" smtClean="0"/>
          </a:p>
          <a:p>
            <a:pPr marL="342900" lvl="1" indent="-342900">
              <a:buClr>
                <a:srgbClr val="333333"/>
              </a:buClr>
            </a:pPr>
            <a:endParaRPr lang="en-US" dirty="0" smtClean="0"/>
          </a:p>
          <a:p>
            <a:pPr marL="742950" lvl="2" indent="-342900">
              <a:buClr>
                <a:srgbClr val="333333"/>
              </a:buClr>
            </a:pPr>
            <a:endParaRPr lang="en-US" dirty="0" smtClean="0"/>
          </a:p>
          <a:p>
            <a:pPr marL="742950" lvl="2" indent="-342900">
              <a:buClr>
                <a:srgbClr val="333333"/>
              </a:buClr>
            </a:pPr>
            <a:endParaRPr lang="en-US" dirty="0" smtClean="0"/>
          </a:p>
        </p:txBody>
      </p:sp>
    </p:spTree>
    <p:extLst>
      <p:ext uri="{BB962C8B-B14F-4D97-AF65-F5344CB8AC3E}">
        <p14:creationId xmlns:p14="http://schemas.microsoft.com/office/powerpoint/2010/main" val="55348024"/>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640080" y="1676400"/>
            <a:ext cx="4846320" cy="4318000"/>
          </a:xfrm>
          <a:prstGeom prst="rect">
            <a:avLst/>
          </a:prstGeom>
        </p:spPr>
      </p:pic>
      <p:sp>
        <p:nvSpPr>
          <p:cNvPr id="2" name="Title 1"/>
          <p:cNvSpPr>
            <a:spLocks noGrp="1"/>
          </p:cNvSpPr>
          <p:nvPr>
            <p:ph type="title"/>
          </p:nvPr>
        </p:nvSpPr>
        <p:spPr/>
        <p:txBody>
          <a:bodyPr/>
          <a:lstStyle/>
          <a:p>
            <a:r>
              <a:rPr lang="en-US" dirty="0" smtClean="0"/>
              <a:t>Same Effects with Other Tools</a:t>
            </a:r>
            <a:br>
              <a:rPr lang="en-US" dirty="0" smtClean="0"/>
            </a:br>
            <a:r>
              <a:rPr lang="en-US" sz="3200" dirty="0" smtClean="0"/>
              <a:t>E.g., </a:t>
            </a:r>
            <a:r>
              <a:rPr lang="en-US" sz="3200" dirty="0" err="1" smtClean="0"/>
              <a:t>Altova</a:t>
            </a:r>
            <a:r>
              <a:rPr lang="en-US" sz="3200" dirty="0" smtClean="0"/>
              <a:t> </a:t>
            </a:r>
            <a:r>
              <a:rPr lang="en-US" sz="3200" dirty="0" err="1" smtClean="0"/>
              <a:t>MapForce</a:t>
            </a:r>
            <a:r>
              <a:rPr lang="en-US" sz="3200" dirty="0" smtClean="0"/>
              <a:t>, </a:t>
            </a:r>
            <a:r>
              <a:rPr lang="en-US" sz="3200" dirty="0" err="1" smtClean="0"/>
              <a:t>XMLSpy</a:t>
            </a:r>
            <a:endParaRPr lang="en-US" sz="3200" dirty="0"/>
          </a:p>
        </p:txBody>
      </p:sp>
      <p:sp>
        <p:nvSpPr>
          <p:cNvPr id="6" name="Right Arrow 5"/>
          <p:cNvSpPr/>
          <p:nvPr/>
        </p:nvSpPr>
        <p:spPr bwMode="auto">
          <a:xfrm flipH="1">
            <a:off x="5105400" y="4409440"/>
            <a:ext cx="381000" cy="152400"/>
          </a:xfrm>
          <a:prstGeom prst="rightArrow">
            <a:avLst/>
          </a:prstGeom>
          <a:ln>
            <a:headEnd type="none" w="med" len="med"/>
            <a:tailEnd type="triangle" w="med" len="lg"/>
          </a:ln>
        </p:spPr>
        <p:style>
          <a:lnRef idx="2">
            <a:schemeClr val="accent1">
              <a:shade val="50000"/>
            </a:schemeClr>
          </a:lnRef>
          <a:fillRef idx="1">
            <a:schemeClr val="accent1"/>
          </a:fillRef>
          <a:effectRef idx="0">
            <a:schemeClr val="accent1"/>
          </a:effectRef>
          <a:fontRef idx="minor">
            <a:schemeClr val="lt1"/>
          </a:fontRef>
        </p:style>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sp>
        <p:nvSpPr>
          <p:cNvPr id="7" name="TextBox 6"/>
          <p:cNvSpPr txBox="1"/>
          <p:nvPr/>
        </p:nvSpPr>
        <p:spPr>
          <a:xfrm>
            <a:off x="5562600" y="4309646"/>
            <a:ext cx="1667343" cy="338554"/>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sz="1600" dirty="0" smtClean="0">
                <a:solidFill>
                  <a:schemeClr val="bg1"/>
                </a:solidFill>
                <a:latin typeface="Arial"/>
                <a:cs typeface="Arial"/>
              </a:rPr>
              <a:t>Choose schema</a:t>
            </a:r>
            <a:endParaRPr lang="en-US" sz="1600" dirty="0">
              <a:solidFill>
                <a:schemeClr val="bg1"/>
              </a:solidFill>
              <a:latin typeface="Arial"/>
              <a:cs typeface="Arial"/>
            </a:endParaRPr>
          </a:p>
        </p:txBody>
      </p:sp>
      <p:pic>
        <p:nvPicPr>
          <p:cNvPr id="4" name="Picture 3"/>
          <p:cNvPicPr>
            <a:picLocks noChangeAspect="1"/>
          </p:cNvPicPr>
          <p:nvPr/>
        </p:nvPicPr>
        <p:blipFill>
          <a:blip r:embed="rId3"/>
          <a:stretch>
            <a:fillRect/>
          </a:stretch>
        </p:blipFill>
        <p:spPr>
          <a:xfrm>
            <a:off x="3611880" y="2240280"/>
            <a:ext cx="4846320" cy="4312920"/>
          </a:xfrm>
          <a:prstGeom prst="rect">
            <a:avLst/>
          </a:prstGeom>
        </p:spPr>
      </p:pic>
      <p:sp>
        <p:nvSpPr>
          <p:cNvPr id="8" name="Right Arrow 7"/>
          <p:cNvSpPr/>
          <p:nvPr/>
        </p:nvSpPr>
        <p:spPr bwMode="auto">
          <a:xfrm flipH="1">
            <a:off x="7229943" y="3962400"/>
            <a:ext cx="381000" cy="152400"/>
          </a:xfrm>
          <a:prstGeom prst="rightArrow">
            <a:avLst/>
          </a:prstGeom>
          <a:ln>
            <a:headEnd type="none" w="med" len="med"/>
            <a:tailEnd type="triangle" w="med" len="lg"/>
          </a:ln>
        </p:spPr>
        <p:style>
          <a:lnRef idx="2">
            <a:schemeClr val="accent1">
              <a:shade val="50000"/>
            </a:schemeClr>
          </a:lnRef>
          <a:fillRef idx="1">
            <a:schemeClr val="accent1"/>
          </a:fillRef>
          <a:effectRef idx="0">
            <a:schemeClr val="accent1"/>
          </a:effectRef>
          <a:fontRef idx="minor">
            <a:schemeClr val="lt1"/>
          </a:fontRef>
        </p:style>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sp>
        <p:nvSpPr>
          <p:cNvPr id="9" name="TextBox 8"/>
          <p:cNvSpPr txBox="1"/>
          <p:nvPr/>
        </p:nvSpPr>
        <p:spPr>
          <a:xfrm>
            <a:off x="7696200" y="3724870"/>
            <a:ext cx="1347945" cy="584776"/>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sz="1600" dirty="0" smtClean="0">
                <a:solidFill>
                  <a:schemeClr val="bg1"/>
                </a:solidFill>
                <a:latin typeface="Arial"/>
                <a:cs typeface="Arial"/>
              </a:rPr>
              <a:t>Shows 100s</a:t>
            </a:r>
          </a:p>
          <a:p>
            <a:r>
              <a:rPr lang="en-US" sz="1600" dirty="0" smtClean="0">
                <a:solidFill>
                  <a:schemeClr val="bg1"/>
                </a:solidFill>
                <a:latin typeface="Arial"/>
                <a:cs typeface="Arial"/>
              </a:rPr>
              <a:t>of messages</a:t>
            </a:r>
            <a:endParaRPr lang="en-US" sz="1600" dirty="0">
              <a:solidFill>
                <a:schemeClr val="bg1"/>
              </a:solidFill>
              <a:latin typeface="Arial"/>
              <a:cs typeface="Arial"/>
            </a:endParaRPr>
          </a:p>
        </p:txBody>
      </p:sp>
    </p:spTree>
    <p:extLst>
      <p:ext uri="{BB962C8B-B14F-4D97-AF65-F5344CB8AC3E}">
        <p14:creationId xmlns:p14="http://schemas.microsoft.com/office/powerpoint/2010/main" val="264731094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Schema-Driven Validators</a:t>
            </a:r>
            <a:endParaRPr lang="en-US" dirty="0"/>
          </a:p>
        </p:txBody>
      </p:sp>
      <p:sp>
        <p:nvSpPr>
          <p:cNvPr id="3" name="Content Placeholder 2"/>
          <p:cNvSpPr>
            <a:spLocks noGrp="1"/>
          </p:cNvSpPr>
          <p:nvPr>
            <p:ph idx="1"/>
          </p:nvPr>
        </p:nvSpPr>
        <p:spPr/>
        <p:txBody>
          <a:bodyPr/>
          <a:lstStyle/>
          <a:p>
            <a:r>
              <a:rPr lang="en-US" dirty="0" smtClean="0"/>
              <a:t>Check structure and content of a message against all schema constraints</a:t>
            </a:r>
          </a:p>
          <a:p>
            <a:r>
              <a:rPr lang="en-US" dirty="0" smtClean="0"/>
              <a:t>Producers use as quality control before sending</a:t>
            </a:r>
          </a:p>
          <a:p>
            <a:r>
              <a:rPr lang="en-US" dirty="0" smtClean="0"/>
              <a:t>Consumers use to verify incoming message before “trusting” and processing them</a:t>
            </a:r>
          </a:p>
          <a:p>
            <a:r>
              <a:rPr lang="en-US" dirty="0" smtClean="0"/>
              <a:t>Guards use to ensure only known messages get through and as first check for malicious content</a:t>
            </a:r>
          </a:p>
          <a:p>
            <a:pPr lvl="1"/>
            <a:endParaRPr lang="en-US" dirty="0" smtClean="0"/>
          </a:p>
          <a:p>
            <a:endParaRPr lang="en-US" dirty="0" smtClean="0"/>
          </a:p>
        </p:txBody>
      </p:sp>
    </p:spTree>
    <p:extLst>
      <p:ext uri="{BB962C8B-B14F-4D97-AF65-F5344CB8AC3E}">
        <p14:creationId xmlns:p14="http://schemas.microsoft.com/office/powerpoint/2010/main" val="3132679684"/>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Schema-Driven Validator Test</a:t>
            </a:r>
            <a:endParaRPr lang="en-US" dirty="0"/>
          </a:p>
        </p:txBody>
      </p:sp>
      <p:sp>
        <p:nvSpPr>
          <p:cNvPr id="3" name="Content Placeholder 2"/>
          <p:cNvSpPr>
            <a:spLocks noGrp="1"/>
          </p:cNvSpPr>
          <p:nvPr>
            <p:ph idx="1"/>
          </p:nvPr>
        </p:nvSpPr>
        <p:spPr>
          <a:xfrm>
            <a:off x="533400" y="1752600"/>
            <a:ext cx="8534400" cy="4572000"/>
          </a:xfrm>
        </p:spPr>
        <p:txBody>
          <a:bodyPr/>
          <a:lstStyle/>
          <a:p>
            <a:r>
              <a:rPr lang="en-US" dirty="0" smtClean="0"/>
              <a:t>Purpose: evaluate how NIEM schemas impact a standard XML validator (Apache </a:t>
            </a:r>
            <a:r>
              <a:rPr lang="en-US" dirty="0" err="1" smtClean="0"/>
              <a:t>Xerces</a:t>
            </a:r>
            <a:r>
              <a:rPr lang="en-US" dirty="0" smtClean="0"/>
              <a:t>)</a:t>
            </a:r>
          </a:p>
          <a:p>
            <a:endParaRPr lang="en-US" dirty="0" smtClean="0"/>
          </a:p>
          <a:p>
            <a:r>
              <a:rPr lang="en-US" dirty="0" smtClean="0"/>
              <a:t>Process</a:t>
            </a:r>
          </a:p>
          <a:p>
            <a:pPr lvl="1"/>
            <a:r>
              <a:rPr lang="en-US" dirty="0" smtClean="0"/>
              <a:t>Validate COMSPOT message against 2016 schemas</a:t>
            </a:r>
            <a:endParaRPr lang="en-US" sz="2800" dirty="0"/>
          </a:p>
          <a:p>
            <a:pPr lvl="1"/>
            <a:r>
              <a:rPr lang="en-US" dirty="0" smtClean="0"/>
              <a:t>Validate COMSPOT message against NIEM schemas</a:t>
            </a:r>
          </a:p>
          <a:p>
            <a:pPr lvl="1"/>
            <a:r>
              <a:rPr lang="en-US" dirty="0" smtClean="0"/>
              <a:t>Characterize any notable differences</a:t>
            </a:r>
          </a:p>
        </p:txBody>
      </p:sp>
    </p:spTree>
    <p:extLst>
      <p:ext uri="{BB962C8B-B14F-4D97-AF65-F5344CB8AC3E}">
        <p14:creationId xmlns:p14="http://schemas.microsoft.com/office/powerpoint/2010/main" val="1390418128"/>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2"/>
          <p:cNvSpPr>
            <a:spLocks noChangeArrowheads="1"/>
          </p:cNvSpPr>
          <p:nvPr/>
        </p:nvSpPr>
        <p:spPr bwMode="auto">
          <a:xfrm>
            <a:off x="533400" y="1752600"/>
            <a:ext cx="86106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lgn="l" eaLnBrk="0" hangingPunct="0">
              <a:lnSpc>
                <a:spcPct val="80000"/>
              </a:lnSpc>
              <a:spcBef>
                <a:spcPct val="20000"/>
              </a:spcBef>
              <a:buClr>
                <a:srgbClr val="333333"/>
              </a:buClr>
              <a:buSzPct val="90000"/>
              <a:buFontTx/>
              <a:buChar char="•"/>
            </a:pPr>
            <a:r>
              <a:rPr lang="en-US" sz="2400" dirty="0" smtClean="0">
                <a:latin typeface="+mn-lt"/>
              </a:rPr>
              <a:t>Validate message against 2016 schemas</a:t>
            </a:r>
          </a:p>
          <a:p>
            <a:pPr marL="342900" indent="-342900" algn="l" eaLnBrk="0" hangingPunct="0">
              <a:lnSpc>
                <a:spcPct val="80000"/>
              </a:lnSpc>
              <a:spcBef>
                <a:spcPct val="20000"/>
              </a:spcBef>
              <a:buClr>
                <a:srgbClr val="333333"/>
              </a:buClr>
              <a:buSzPct val="90000"/>
              <a:buFontTx/>
              <a:buChar char="•"/>
            </a:pPr>
            <a:r>
              <a:rPr lang="en-US" sz="2400" dirty="0" smtClean="0">
                <a:latin typeface="+mn-lt"/>
              </a:rPr>
              <a:t>Validate message using NIEM schemas</a:t>
            </a:r>
          </a:p>
          <a:p>
            <a:pPr marL="342900" indent="-342900" algn="l" eaLnBrk="0" hangingPunct="0">
              <a:lnSpc>
                <a:spcPct val="80000"/>
              </a:lnSpc>
              <a:spcBef>
                <a:spcPct val="20000"/>
              </a:spcBef>
              <a:buClr>
                <a:srgbClr val="333333"/>
              </a:buClr>
              <a:buSzPct val="90000"/>
              <a:buFontTx/>
              <a:buChar char="•"/>
            </a:pPr>
            <a:r>
              <a:rPr lang="en-US" sz="2400" dirty="0" smtClean="0">
                <a:latin typeface="+mn-lt"/>
              </a:rPr>
              <a:t>Compare schema-driven help and validation</a:t>
            </a:r>
          </a:p>
          <a:p>
            <a:pPr marL="342900" indent="-342900" algn="l" eaLnBrk="0" hangingPunct="0">
              <a:lnSpc>
                <a:spcPct val="80000"/>
              </a:lnSpc>
              <a:spcBef>
                <a:spcPct val="20000"/>
              </a:spcBef>
              <a:buClr>
                <a:srgbClr val="333333"/>
              </a:buClr>
              <a:buSzPct val="90000"/>
              <a:buFontTx/>
              <a:buChar char="•"/>
            </a:pPr>
            <a:endParaRPr lang="en-US" sz="2400" dirty="0">
              <a:latin typeface="+mn-lt"/>
            </a:endParaRPr>
          </a:p>
        </p:txBody>
      </p:sp>
      <p:sp>
        <p:nvSpPr>
          <p:cNvPr id="60418" name="Rectangle 3"/>
          <p:cNvSpPr>
            <a:spLocks noGrp="1" noChangeArrowheads="1"/>
          </p:cNvSpPr>
          <p:nvPr>
            <p:ph type="title"/>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smtClean="0">
                <a:effectLst/>
                <a:latin typeface="Arial" charset="0"/>
              </a:rPr>
              <a:t>Schema-Driven Validator Test</a:t>
            </a:r>
            <a:endParaRPr lang="en-US" dirty="0">
              <a:effectLst/>
              <a:latin typeface="Arial" charset="0"/>
            </a:endParaRPr>
          </a:p>
        </p:txBody>
      </p:sp>
      <p:sp>
        <p:nvSpPr>
          <p:cNvPr id="486404" name="Text Box 4"/>
          <p:cNvSpPr txBox="1">
            <a:spLocks noChangeArrowheads="1"/>
          </p:cNvSpPr>
          <p:nvPr/>
        </p:nvSpPr>
        <p:spPr bwMode="auto">
          <a:xfrm>
            <a:off x="-161925" y="3810000"/>
            <a:ext cx="5345113" cy="160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type="none" w="med" len="lg"/>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a:defRPr/>
            </a:pPr>
            <a:r>
              <a:rPr lang="en-US" sz="9900" dirty="0">
                <a:solidFill>
                  <a:srgbClr val="9999FF"/>
                </a:solidFill>
                <a:latin typeface="Arial Black" charset="0"/>
                <a:cs typeface="+mn-cs"/>
              </a:rPr>
              <a:t>&gt; Demo</a:t>
            </a:r>
          </a:p>
        </p:txBody>
      </p:sp>
    </p:spTree>
    <p:extLst>
      <p:ext uri="{BB962C8B-B14F-4D97-AF65-F5344CB8AC3E}">
        <p14:creationId xmlns:p14="http://schemas.microsoft.com/office/powerpoint/2010/main" val="204508000"/>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Validate Message</a:t>
            </a:r>
            <a:br>
              <a:rPr lang="en-US" dirty="0" smtClean="0"/>
            </a:br>
            <a:r>
              <a:rPr lang="en-US" dirty="0" smtClean="0"/>
              <a:t>using 2016 Schemas</a:t>
            </a:r>
            <a:endParaRPr lang="en-US" dirty="0"/>
          </a:p>
        </p:txBody>
      </p:sp>
      <p:pic>
        <p:nvPicPr>
          <p:cNvPr id="3" name="Picture 2"/>
          <p:cNvPicPr>
            <a:picLocks noChangeAspect="1"/>
          </p:cNvPicPr>
          <p:nvPr/>
        </p:nvPicPr>
        <p:blipFill>
          <a:blip r:embed="rId2"/>
          <a:stretch>
            <a:fillRect/>
          </a:stretch>
        </p:blipFill>
        <p:spPr>
          <a:xfrm>
            <a:off x="-76200" y="1371600"/>
            <a:ext cx="9296400" cy="5897936"/>
          </a:xfrm>
          <a:prstGeom prst="rect">
            <a:avLst/>
          </a:prstGeom>
        </p:spPr>
      </p:pic>
      <p:sp>
        <p:nvSpPr>
          <p:cNvPr id="5" name="TextBox 4"/>
          <p:cNvSpPr txBox="1"/>
          <p:nvPr/>
        </p:nvSpPr>
        <p:spPr>
          <a:xfrm>
            <a:off x="2438400" y="2269123"/>
            <a:ext cx="4419600" cy="338554"/>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wrap="square" rtlCol="0">
            <a:spAutoFit/>
          </a:bodyPr>
          <a:lstStyle/>
          <a:p>
            <a:r>
              <a:rPr lang="en-US" sz="1600" dirty="0" smtClean="0">
                <a:solidFill>
                  <a:schemeClr val="bg1"/>
                </a:solidFill>
                <a:latin typeface="Arial"/>
                <a:cs typeface="Arial"/>
              </a:rPr>
              <a:t>Validator correctly identifies valid message</a:t>
            </a:r>
            <a:endParaRPr lang="en-US" sz="1600" dirty="0">
              <a:solidFill>
                <a:schemeClr val="bg1"/>
              </a:solidFill>
              <a:latin typeface="Arial"/>
              <a:cs typeface="Arial"/>
            </a:endParaRPr>
          </a:p>
        </p:txBody>
      </p:sp>
      <p:sp>
        <p:nvSpPr>
          <p:cNvPr id="9" name="Rounded Rectangle 8"/>
          <p:cNvSpPr/>
          <p:nvPr/>
        </p:nvSpPr>
        <p:spPr bwMode="auto">
          <a:xfrm>
            <a:off x="228600" y="1879600"/>
            <a:ext cx="2514600" cy="182880"/>
          </a:xfrm>
          <a:prstGeom prst="roundRect">
            <a:avLst/>
          </a:prstGeom>
          <a:noFill/>
          <a:ln w="38100" cap="flat" cmpd="sng" algn="ctr">
            <a:solidFill>
              <a:schemeClr val="accent3"/>
            </a:solidFill>
            <a:prstDash val="solid"/>
            <a:round/>
            <a:headEnd type="none" w="med" len="med"/>
            <a:tailEnd type="triangle" w="med" len="lg"/>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sp>
        <p:nvSpPr>
          <p:cNvPr id="10" name="TextBox 9"/>
          <p:cNvSpPr txBox="1"/>
          <p:nvPr/>
        </p:nvSpPr>
        <p:spPr>
          <a:xfrm>
            <a:off x="533400" y="3471446"/>
            <a:ext cx="8077200" cy="338554"/>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wrap="square" rtlCol="0">
            <a:spAutoFit/>
          </a:bodyPr>
          <a:lstStyle/>
          <a:p>
            <a:r>
              <a:rPr lang="en-US" sz="1600" dirty="0" smtClean="0">
                <a:solidFill>
                  <a:schemeClr val="bg1"/>
                </a:solidFill>
                <a:latin typeface="Arial"/>
                <a:cs typeface="Arial"/>
              </a:rPr>
              <a:t>Validator correctly identifies incomplete message (single </a:t>
            </a:r>
            <a:r>
              <a:rPr lang="en-US" sz="1600" dirty="0" err="1" smtClean="0">
                <a:solidFill>
                  <a:schemeClr val="bg1"/>
                </a:solidFill>
                <a:latin typeface="Arial"/>
                <a:cs typeface="Arial"/>
              </a:rPr>
              <a:t>CommunicationsEvent</a:t>
            </a:r>
            <a:r>
              <a:rPr lang="en-US" sz="1600" dirty="0" smtClean="0">
                <a:solidFill>
                  <a:schemeClr val="bg1"/>
                </a:solidFill>
                <a:latin typeface="Arial"/>
                <a:cs typeface="Arial"/>
              </a:rPr>
              <a:t> set)</a:t>
            </a:r>
            <a:endParaRPr lang="en-US" sz="1600" dirty="0">
              <a:solidFill>
                <a:schemeClr val="bg1"/>
              </a:solidFill>
              <a:latin typeface="Arial"/>
              <a:cs typeface="Arial"/>
            </a:endParaRPr>
          </a:p>
        </p:txBody>
      </p:sp>
      <p:sp>
        <p:nvSpPr>
          <p:cNvPr id="11" name="Rounded Rectangle 10"/>
          <p:cNvSpPr/>
          <p:nvPr/>
        </p:nvSpPr>
        <p:spPr bwMode="auto">
          <a:xfrm>
            <a:off x="228600" y="3088640"/>
            <a:ext cx="6934200" cy="182880"/>
          </a:xfrm>
          <a:prstGeom prst="roundRect">
            <a:avLst/>
          </a:prstGeom>
          <a:noFill/>
          <a:ln w="38100" cap="flat" cmpd="sng" algn="ctr">
            <a:solidFill>
              <a:srgbClr val="9BBB59"/>
            </a:solidFill>
            <a:prstDash val="solid"/>
            <a:round/>
            <a:headEnd type="none" w="med" len="med"/>
            <a:tailEnd type="triangle" w="med" len="lg"/>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sp>
        <p:nvSpPr>
          <p:cNvPr id="12" name="Rounded Rectangle 11"/>
          <p:cNvSpPr/>
          <p:nvPr/>
        </p:nvSpPr>
        <p:spPr bwMode="auto">
          <a:xfrm>
            <a:off x="228600" y="4307840"/>
            <a:ext cx="8686800" cy="304800"/>
          </a:xfrm>
          <a:prstGeom prst="roundRect">
            <a:avLst/>
          </a:prstGeom>
          <a:noFill/>
          <a:ln w="38100" cap="flat" cmpd="sng" algn="ctr">
            <a:solidFill>
              <a:srgbClr val="9BBB59"/>
            </a:solidFill>
            <a:prstDash val="solid"/>
            <a:round/>
            <a:headEnd type="none" w="med" len="med"/>
            <a:tailEnd type="triangle" w="med" len="lg"/>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sp>
        <p:nvSpPr>
          <p:cNvPr id="13" name="TextBox 12"/>
          <p:cNvSpPr txBox="1"/>
          <p:nvPr/>
        </p:nvSpPr>
        <p:spPr>
          <a:xfrm>
            <a:off x="1249363" y="4800600"/>
            <a:ext cx="6599237" cy="584776"/>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wrap="square" rtlCol="0">
            <a:spAutoFit/>
          </a:bodyPr>
          <a:lstStyle/>
          <a:p>
            <a:r>
              <a:rPr lang="en-US" sz="1600" dirty="0" smtClean="0">
                <a:solidFill>
                  <a:schemeClr val="bg1"/>
                </a:solidFill>
                <a:latin typeface="Arial"/>
                <a:cs typeface="Arial"/>
              </a:rPr>
              <a:t>Validator correctly identifies missing element and indicates which elements will work in this location (</a:t>
            </a:r>
            <a:r>
              <a:rPr lang="en-US" sz="1600" dirty="0" err="1" smtClean="0">
                <a:solidFill>
                  <a:schemeClr val="bg1"/>
                </a:solidFill>
                <a:latin typeface="Arial"/>
                <a:cs typeface="Arial"/>
              </a:rPr>
              <a:t>MilitaryDayTime</a:t>
            </a:r>
            <a:r>
              <a:rPr lang="en-US" sz="1600" dirty="0" smtClean="0">
                <a:solidFill>
                  <a:schemeClr val="bg1"/>
                </a:solidFill>
                <a:latin typeface="Arial"/>
                <a:cs typeface="Arial"/>
              </a:rPr>
              <a:t> or </a:t>
            </a:r>
            <a:r>
              <a:rPr lang="en-US" sz="1600" dirty="0" err="1" smtClean="0">
                <a:solidFill>
                  <a:schemeClr val="bg1"/>
                </a:solidFill>
                <a:latin typeface="Arial"/>
                <a:cs typeface="Arial"/>
              </a:rPr>
              <a:t>DateTimeGroup</a:t>
            </a:r>
            <a:r>
              <a:rPr lang="en-US" sz="1600" dirty="0" smtClean="0">
                <a:solidFill>
                  <a:schemeClr val="bg1"/>
                </a:solidFill>
                <a:latin typeface="Arial"/>
                <a:cs typeface="Arial"/>
              </a:rPr>
              <a:t>)</a:t>
            </a:r>
            <a:endParaRPr lang="en-US" sz="1600" dirty="0">
              <a:solidFill>
                <a:schemeClr val="bg1"/>
              </a:solidFill>
              <a:latin typeface="Arial"/>
              <a:cs typeface="Arial"/>
            </a:endParaRPr>
          </a:p>
        </p:txBody>
      </p:sp>
    </p:spTree>
    <p:extLst>
      <p:ext uri="{BB962C8B-B14F-4D97-AF65-F5344CB8AC3E}">
        <p14:creationId xmlns:p14="http://schemas.microsoft.com/office/powerpoint/2010/main" val="263438787"/>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stretch>
            <a:fillRect/>
          </a:stretch>
        </p:blipFill>
        <p:spPr>
          <a:xfrm>
            <a:off x="-228600" y="1371600"/>
            <a:ext cx="9601200" cy="5901092"/>
          </a:xfrm>
          <a:prstGeom prst="rect">
            <a:avLst/>
          </a:prstGeom>
        </p:spPr>
      </p:pic>
      <p:sp>
        <p:nvSpPr>
          <p:cNvPr id="2" name="Title 1"/>
          <p:cNvSpPr>
            <a:spLocks noGrp="1"/>
          </p:cNvSpPr>
          <p:nvPr>
            <p:ph type="title"/>
          </p:nvPr>
        </p:nvSpPr>
        <p:spPr/>
        <p:txBody>
          <a:bodyPr/>
          <a:lstStyle/>
          <a:p>
            <a:r>
              <a:rPr lang="en-US" dirty="0" smtClean="0"/>
              <a:t>Validate Message</a:t>
            </a:r>
            <a:br>
              <a:rPr lang="en-US" dirty="0" smtClean="0"/>
            </a:br>
            <a:r>
              <a:rPr lang="en-US" dirty="0" smtClean="0"/>
              <a:t>using NIEM Schemas</a:t>
            </a:r>
            <a:endParaRPr lang="en-US" dirty="0"/>
          </a:p>
        </p:txBody>
      </p:sp>
      <p:sp>
        <p:nvSpPr>
          <p:cNvPr id="4" name="TextBox 3"/>
          <p:cNvSpPr txBox="1"/>
          <p:nvPr/>
        </p:nvSpPr>
        <p:spPr>
          <a:xfrm>
            <a:off x="2286000" y="2231350"/>
            <a:ext cx="4419600" cy="338554"/>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wrap="square" rtlCol="0">
            <a:spAutoFit/>
          </a:bodyPr>
          <a:lstStyle/>
          <a:p>
            <a:r>
              <a:rPr lang="en-US" sz="1600" dirty="0" smtClean="0">
                <a:solidFill>
                  <a:schemeClr val="bg1"/>
                </a:solidFill>
                <a:latin typeface="Arial"/>
                <a:cs typeface="Arial"/>
              </a:rPr>
              <a:t>Validator correctly identifies valid message</a:t>
            </a:r>
            <a:endParaRPr lang="en-US" sz="1600" dirty="0">
              <a:solidFill>
                <a:schemeClr val="bg1"/>
              </a:solidFill>
              <a:latin typeface="Arial"/>
              <a:cs typeface="Arial"/>
            </a:endParaRPr>
          </a:p>
        </p:txBody>
      </p:sp>
      <p:sp>
        <p:nvSpPr>
          <p:cNvPr id="5" name="Rounded Rectangle 4"/>
          <p:cNvSpPr/>
          <p:nvPr/>
        </p:nvSpPr>
        <p:spPr bwMode="auto">
          <a:xfrm>
            <a:off x="76200" y="1884104"/>
            <a:ext cx="2514600" cy="182880"/>
          </a:xfrm>
          <a:prstGeom prst="roundRect">
            <a:avLst/>
          </a:prstGeom>
          <a:noFill/>
          <a:ln w="38100" cap="flat" cmpd="sng" algn="ctr">
            <a:solidFill>
              <a:schemeClr val="accent3"/>
            </a:solidFill>
            <a:prstDash val="solid"/>
            <a:round/>
            <a:headEnd type="none" w="med" len="med"/>
            <a:tailEnd type="triangle" w="med" len="lg"/>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sp>
        <p:nvSpPr>
          <p:cNvPr id="6" name="TextBox 5"/>
          <p:cNvSpPr txBox="1"/>
          <p:nvPr/>
        </p:nvSpPr>
        <p:spPr>
          <a:xfrm>
            <a:off x="1828800" y="3475950"/>
            <a:ext cx="5257800" cy="584776"/>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sz="1600" dirty="0" smtClean="0">
                <a:solidFill>
                  <a:schemeClr val="bg1"/>
                </a:solidFill>
                <a:latin typeface="Arial"/>
                <a:cs typeface="Arial"/>
              </a:rPr>
              <a:t>Validator indicates an incomplete message is valid (single </a:t>
            </a:r>
            <a:r>
              <a:rPr lang="en-US" sz="1600" dirty="0" err="1" smtClean="0">
                <a:solidFill>
                  <a:schemeClr val="bg1"/>
                </a:solidFill>
                <a:latin typeface="Arial"/>
                <a:cs typeface="Arial"/>
              </a:rPr>
              <a:t>CommunicationsEventSet</a:t>
            </a:r>
            <a:r>
              <a:rPr lang="en-US" sz="1600" dirty="0" smtClean="0">
                <a:solidFill>
                  <a:schemeClr val="bg1"/>
                </a:solidFill>
                <a:latin typeface="Arial"/>
                <a:cs typeface="Arial"/>
              </a:rPr>
              <a:t> set)</a:t>
            </a:r>
            <a:endParaRPr lang="en-US" sz="1600" dirty="0">
              <a:solidFill>
                <a:schemeClr val="bg1"/>
              </a:solidFill>
              <a:latin typeface="Arial"/>
              <a:cs typeface="Arial"/>
            </a:endParaRPr>
          </a:p>
        </p:txBody>
      </p:sp>
      <p:sp>
        <p:nvSpPr>
          <p:cNvPr id="7" name="Rounded Rectangle 6"/>
          <p:cNvSpPr/>
          <p:nvPr/>
        </p:nvSpPr>
        <p:spPr bwMode="auto">
          <a:xfrm>
            <a:off x="76200" y="3093144"/>
            <a:ext cx="6934200" cy="182880"/>
          </a:xfrm>
          <a:prstGeom prst="roundRect">
            <a:avLst/>
          </a:prstGeom>
          <a:noFill/>
          <a:ln w="38100" cap="flat" cmpd="sng" algn="ctr">
            <a:solidFill>
              <a:schemeClr val="accent2"/>
            </a:solidFill>
            <a:prstDash val="solid"/>
            <a:round/>
            <a:headEnd type="none" w="med" len="med"/>
            <a:tailEnd type="triangle" w="med" len="lg"/>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sp>
        <p:nvSpPr>
          <p:cNvPr id="8" name="Rounded Rectangle 7"/>
          <p:cNvSpPr/>
          <p:nvPr/>
        </p:nvSpPr>
        <p:spPr bwMode="auto">
          <a:xfrm>
            <a:off x="76200" y="4302760"/>
            <a:ext cx="8991600" cy="304800"/>
          </a:xfrm>
          <a:prstGeom prst="roundRect">
            <a:avLst/>
          </a:prstGeom>
          <a:noFill/>
          <a:ln w="38100" cap="flat" cmpd="sng" algn="ctr">
            <a:solidFill>
              <a:srgbClr val="C0504D"/>
            </a:solidFill>
            <a:prstDash val="solid"/>
            <a:round/>
            <a:headEnd type="none" w="med" len="med"/>
            <a:tailEnd type="triangle" w="med" len="lg"/>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sp>
        <p:nvSpPr>
          <p:cNvPr id="9" name="TextBox 8"/>
          <p:cNvSpPr txBox="1"/>
          <p:nvPr/>
        </p:nvSpPr>
        <p:spPr>
          <a:xfrm>
            <a:off x="381000" y="4805104"/>
            <a:ext cx="8077200" cy="584776"/>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sz="1600" dirty="0" smtClean="0">
                <a:solidFill>
                  <a:schemeClr val="bg1"/>
                </a:solidFill>
                <a:latin typeface="Arial"/>
                <a:cs typeface="Arial"/>
              </a:rPr>
              <a:t>Validator correctly identifies missing set, but incorrectly identifies which sets will work in this position. </a:t>
            </a:r>
            <a:r>
              <a:rPr lang="en-US" sz="1600" dirty="0" err="1" smtClean="0">
                <a:solidFill>
                  <a:schemeClr val="bg1"/>
                </a:solidFill>
                <a:latin typeface="Arial"/>
                <a:cs typeface="Arial"/>
              </a:rPr>
              <a:t>EventBeginningDateTimeAlternative</a:t>
            </a:r>
            <a:r>
              <a:rPr lang="en-US" sz="1600" dirty="0" smtClean="0">
                <a:solidFill>
                  <a:schemeClr val="bg1"/>
                </a:solidFill>
                <a:latin typeface="Arial"/>
                <a:cs typeface="Arial"/>
              </a:rPr>
              <a:t> is an abstract set. </a:t>
            </a:r>
            <a:endParaRPr lang="en-US" sz="1600" dirty="0">
              <a:solidFill>
                <a:schemeClr val="bg1"/>
              </a:solidFill>
              <a:latin typeface="Arial"/>
              <a:cs typeface="Arial"/>
            </a:endParaRPr>
          </a:p>
        </p:txBody>
      </p:sp>
    </p:spTree>
    <p:extLst>
      <p:ext uri="{BB962C8B-B14F-4D97-AF65-F5344CB8AC3E}">
        <p14:creationId xmlns:p14="http://schemas.microsoft.com/office/powerpoint/2010/main" val="4093184482"/>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Lessons Learned</a:t>
            </a:r>
            <a:br>
              <a:rPr lang="en-US" dirty="0" smtClean="0"/>
            </a:br>
            <a:r>
              <a:rPr lang="en-US" dirty="0" smtClean="0"/>
              <a:t>Schema-Driven Validator</a:t>
            </a:r>
            <a:endParaRPr lang="en-US" dirty="0"/>
          </a:p>
        </p:txBody>
      </p:sp>
      <p:sp>
        <p:nvSpPr>
          <p:cNvPr id="3" name="Content Placeholder 2"/>
          <p:cNvSpPr>
            <a:spLocks noGrp="1"/>
          </p:cNvSpPr>
          <p:nvPr>
            <p:ph idx="1"/>
          </p:nvPr>
        </p:nvSpPr>
        <p:spPr>
          <a:xfrm>
            <a:off x="533400" y="1752600"/>
            <a:ext cx="8458200" cy="4572000"/>
          </a:xfrm>
        </p:spPr>
        <p:txBody>
          <a:bodyPr/>
          <a:lstStyle/>
          <a:p>
            <a:pPr marL="342900" lvl="1" indent="-342900">
              <a:buClr>
                <a:srgbClr val="333333"/>
              </a:buClr>
            </a:pPr>
            <a:r>
              <a:rPr lang="en-US" dirty="0" smtClean="0"/>
              <a:t>Garden of Eden</a:t>
            </a:r>
          </a:p>
          <a:p>
            <a:pPr marL="742950" lvl="2" indent="-342900">
              <a:buClr>
                <a:srgbClr val="333333"/>
              </a:buClr>
            </a:pPr>
            <a:r>
              <a:rPr lang="en-US" dirty="0" smtClean="0"/>
              <a:t>Validator indicates any segment, set, or field is a valid message and can no longer be used to detect valid / invalid messages</a:t>
            </a:r>
          </a:p>
          <a:p>
            <a:pPr marL="742950" lvl="2" indent="-342900">
              <a:buClr>
                <a:srgbClr val="333333"/>
              </a:buClr>
            </a:pPr>
            <a:r>
              <a:rPr lang="en-US" dirty="0" smtClean="0"/>
              <a:t>May require separate schemas be developed for guards</a:t>
            </a:r>
          </a:p>
          <a:p>
            <a:pPr marL="342900" lvl="1" indent="-342900">
              <a:buClr>
                <a:srgbClr val="333333"/>
              </a:buClr>
            </a:pPr>
            <a:r>
              <a:rPr lang="en-US" dirty="0" smtClean="0"/>
              <a:t>Substitution Groups</a:t>
            </a:r>
          </a:p>
          <a:p>
            <a:pPr marL="742950" lvl="2" indent="-342900">
              <a:buClr>
                <a:srgbClr val="333333"/>
              </a:buClr>
            </a:pPr>
            <a:r>
              <a:rPr lang="en-US" dirty="0" smtClean="0"/>
              <a:t>Reduces helpfulness of validator error messages</a:t>
            </a:r>
          </a:p>
          <a:p>
            <a:pPr marL="742950" lvl="2" indent="-342900">
              <a:buClr>
                <a:srgbClr val="333333"/>
              </a:buClr>
            </a:pPr>
            <a:r>
              <a:rPr lang="en-US" dirty="0" smtClean="0"/>
              <a:t>Reports missing “abstract” elements rather than correct elements</a:t>
            </a:r>
          </a:p>
          <a:p>
            <a:pPr marL="742950" lvl="2" indent="-342900">
              <a:buClr>
                <a:srgbClr val="333333"/>
              </a:buClr>
            </a:pPr>
            <a:r>
              <a:rPr lang="en-US" dirty="0" smtClean="0"/>
              <a:t>Augmentation points and excessive namespaces clutter displays and errors</a:t>
            </a:r>
          </a:p>
          <a:p>
            <a:pPr marL="342900" lvl="1" indent="-342900">
              <a:buClr>
                <a:srgbClr val="333333"/>
              </a:buClr>
            </a:pPr>
            <a:endParaRPr lang="en-US" dirty="0" smtClean="0"/>
          </a:p>
          <a:p>
            <a:pPr marL="342900" lvl="1" indent="-342900">
              <a:buClr>
                <a:srgbClr val="333333"/>
              </a:buClr>
            </a:pPr>
            <a:endParaRPr lang="en-US" dirty="0" smtClean="0"/>
          </a:p>
          <a:p>
            <a:pPr marL="342900" lvl="1" indent="-342900">
              <a:buClr>
                <a:srgbClr val="333333"/>
              </a:buClr>
            </a:pPr>
            <a:endParaRPr lang="en-US" dirty="0" smtClean="0"/>
          </a:p>
          <a:p>
            <a:pPr marL="742950" lvl="2" indent="-342900">
              <a:buClr>
                <a:srgbClr val="333333"/>
              </a:buClr>
            </a:pPr>
            <a:endParaRPr lang="en-US" dirty="0" smtClean="0"/>
          </a:p>
          <a:p>
            <a:pPr marL="742950" lvl="2" indent="-342900">
              <a:buClr>
                <a:srgbClr val="333333"/>
              </a:buClr>
            </a:pPr>
            <a:endParaRPr lang="en-US" dirty="0" smtClean="0"/>
          </a:p>
        </p:txBody>
      </p:sp>
    </p:spTree>
    <p:extLst>
      <p:ext uri="{BB962C8B-B14F-4D97-AF65-F5344CB8AC3E}">
        <p14:creationId xmlns:p14="http://schemas.microsoft.com/office/powerpoint/2010/main" val="1083120730"/>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Current Status</a:t>
            </a:r>
            <a:endParaRPr lang="en-US" dirty="0"/>
          </a:p>
        </p:txBody>
      </p:sp>
      <p:sp>
        <p:nvSpPr>
          <p:cNvPr id="3" name="Content Placeholder 2"/>
          <p:cNvSpPr>
            <a:spLocks noGrp="1"/>
          </p:cNvSpPr>
          <p:nvPr>
            <p:ph idx="1"/>
          </p:nvPr>
        </p:nvSpPr>
        <p:spPr/>
        <p:txBody>
          <a:bodyPr/>
          <a:lstStyle/>
          <a:p>
            <a:r>
              <a:rPr lang="en-US" dirty="0" smtClean="0"/>
              <a:t>Completed </a:t>
            </a:r>
            <a:r>
              <a:rPr lang="en-US" dirty="0"/>
              <a:t>initial ICP reviews</a:t>
            </a:r>
          </a:p>
          <a:p>
            <a:r>
              <a:rPr lang="en-US" dirty="0" smtClean="0"/>
              <a:t>Completed </a:t>
            </a:r>
            <a:r>
              <a:rPr lang="en-US" dirty="0"/>
              <a:t>initial impact </a:t>
            </a:r>
            <a:r>
              <a:rPr lang="en-US" dirty="0" smtClean="0"/>
              <a:t>testing</a:t>
            </a:r>
          </a:p>
          <a:p>
            <a:r>
              <a:rPr lang="en-US" dirty="0"/>
              <a:t>Started engaging with Army programs and </a:t>
            </a:r>
            <a:r>
              <a:rPr lang="en-US" dirty="0" smtClean="0"/>
              <a:t>users</a:t>
            </a:r>
            <a:endParaRPr lang="en-US" dirty="0"/>
          </a:p>
          <a:p>
            <a:endParaRPr lang="en-US" dirty="0" smtClean="0"/>
          </a:p>
          <a:p>
            <a:pPr lvl="1"/>
            <a:endParaRPr lang="en-US" dirty="0"/>
          </a:p>
          <a:p>
            <a:pPr lvl="1"/>
            <a:endParaRPr lang="en-US" dirty="0" smtClean="0"/>
          </a:p>
          <a:p>
            <a:endParaRPr lang="en-US" dirty="0" smtClean="0"/>
          </a:p>
        </p:txBody>
      </p:sp>
    </p:spTree>
    <p:extLst>
      <p:ext uri="{BB962C8B-B14F-4D97-AF65-F5344CB8AC3E}">
        <p14:creationId xmlns:p14="http://schemas.microsoft.com/office/powerpoint/2010/main" val="1558253791"/>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1"/>
          <p:cNvSpPr>
            <a:spLocks noGrp="1"/>
          </p:cNvSpPr>
          <p:nvPr>
            <p:ph type="sldNum" sz="quarter" idx="10"/>
          </p:nvPr>
        </p:nvSpPr>
        <p:spPr/>
        <p:txBody>
          <a:bodyPr/>
          <a:lstStyle>
            <a:lvl1pPr eaLnBrk="0" hangingPunct="0">
              <a:defRPr sz="2800">
                <a:solidFill>
                  <a:schemeClr val="tx1"/>
                </a:solidFill>
                <a:latin typeface="Times New Roman" charset="0"/>
                <a:ea typeface="ＭＳ Ｐゴシック" charset="0"/>
              </a:defRPr>
            </a:lvl1pPr>
            <a:lvl2pPr marL="742950" indent="-285750" eaLnBrk="0" hangingPunct="0">
              <a:defRPr sz="2800">
                <a:solidFill>
                  <a:schemeClr val="tx1"/>
                </a:solidFill>
                <a:latin typeface="Times New Roman" charset="0"/>
                <a:ea typeface="ＭＳ Ｐゴシック" charset="0"/>
              </a:defRPr>
            </a:lvl2pPr>
            <a:lvl3pPr marL="1143000" indent="-228600" eaLnBrk="0" hangingPunct="0">
              <a:defRPr sz="2800">
                <a:solidFill>
                  <a:schemeClr val="tx1"/>
                </a:solidFill>
                <a:latin typeface="Times New Roman" charset="0"/>
                <a:ea typeface="ＭＳ Ｐゴシック" charset="0"/>
              </a:defRPr>
            </a:lvl3pPr>
            <a:lvl4pPr marL="1600200" indent="-228600" eaLnBrk="0" hangingPunct="0">
              <a:defRPr sz="2800">
                <a:solidFill>
                  <a:schemeClr val="tx1"/>
                </a:solidFill>
                <a:latin typeface="Times New Roman" charset="0"/>
                <a:ea typeface="ＭＳ Ｐゴシック" charset="0"/>
              </a:defRPr>
            </a:lvl4pPr>
            <a:lvl5pPr marL="2057400" indent="-228600" eaLnBrk="0" hangingPunct="0">
              <a:defRPr sz="2800">
                <a:solidFill>
                  <a:schemeClr val="tx1"/>
                </a:solidFill>
                <a:latin typeface="Times New Roman" charset="0"/>
                <a:ea typeface="ＭＳ Ｐゴシック" charset="0"/>
              </a:defRPr>
            </a:lvl5pPr>
            <a:lvl6pPr marL="2514600" indent="-228600" algn="ctr" eaLnBrk="0" fontAlgn="base" hangingPunct="0">
              <a:spcBef>
                <a:spcPct val="0"/>
              </a:spcBef>
              <a:spcAft>
                <a:spcPct val="0"/>
              </a:spcAft>
              <a:defRPr sz="2800">
                <a:solidFill>
                  <a:schemeClr val="tx1"/>
                </a:solidFill>
                <a:latin typeface="Times New Roman" charset="0"/>
                <a:ea typeface="ＭＳ Ｐゴシック" charset="0"/>
              </a:defRPr>
            </a:lvl6pPr>
            <a:lvl7pPr marL="2971800" indent="-228600" algn="ctr" eaLnBrk="0" fontAlgn="base" hangingPunct="0">
              <a:spcBef>
                <a:spcPct val="0"/>
              </a:spcBef>
              <a:spcAft>
                <a:spcPct val="0"/>
              </a:spcAft>
              <a:defRPr sz="2800">
                <a:solidFill>
                  <a:schemeClr val="tx1"/>
                </a:solidFill>
                <a:latin typeface="Times New Roman" charset="0"/>
                <a:ea typeface="ＭＳ Ｐゴシック" charset="0"/>
              </a:defRPr>
            </a:lvl7pPr>
            <a:lvl8pPr marL="3429000" indent="-228600" algn="ctr" eaLnBrk="0" fontAlgn="base" hangingPunct="0">
              <a:spcBef>
                <a:spcPct val="0"/>
              </a:spcBef>
              <a:spcAft>
                <a:spcPct val="0"/>
              </a:spcAft>
              <a:defRPr sz="2800">
                <a:solidFill>
                  <a:schemeClr val="tx1"/>
                </a:solidFill>
                <a:latin typeface="Times New Roman" charset="0"/>
                <a:ea typeface="ＭＳ Ｐゴシック" charset="0"/>
              </a:defRPr>
            </a:lvl8pPr>
            <a:lvl9pPr marL="3886200" indent="-228600" algn="ctr" eaLnBrk="0" fontAlgn="base" hangingPunct="0">
              <a:spcBef>
                <a:spcPct val="0"/>
              </a:spcBef>
              <a:spcAft>
                <a:spcPct val="0"/>
              </a:spcAft>
              <a:defRPr sz="2800">
                <a:solidFill>
                  <a:schemeClr val="tx1"/>
                </a:solidFill>
                <a:latin typeface="Times New Roman" charset="0"/>
                <a:ea typeface="ＭＳ Ｐゴシック" charset="0"/>
              </a:defRPr>
            </a:lvl9pPr>
          </a:lstStyle>
          <a:p>
            <a:pPr eaLnBrk="1" hangingPunct="1"/>
            <a:fld id="{B143B7C3-5C8B-8540-A49E-8286ABFCCF67}" type="slidenum">
              <a:rPr lang="en-US" sz="1200">
                <a:latin typeface="Arial" charset="0"/>
              </a:rPr>
              <a:pPr eaLnBrk="1" hangingPunct="1"/>
              <a:t>50</a:t>
            </a:fld>
            <a:endParaRPr lang="en-US" sz="1200">
              <a:latin typeface="Arial" charset="0"/>
            </a:endParaRPr>
          </a:p>
        </p:txBody>
      </p:sp>
      <p:sp>
        <p:nvSpPr>
          <p:cNvPr id="1630210" name="Rectangle 2"/>
          <p:cNvSpPr>
            <a:spLocks noChangeArrowheads="1"/>
          </p:cNvSpPr>
          <p:nvPr/>
        </p:nvSpPr>
        <p:spPr bwMode="auto">
          <a:xfrm>
            <a:off x="4037013" y="2209800"/>
            <a:ext cx="4649787" cy="2084388"/>
          </a:xfrm>
          <a:prstGeom prst="rect">
            <a:avLst/>
          </a:prstGeom>
          <a:noFill/>
          <a:ln w="9525">
            <a:noFill/>
            <a:miter lim="800000"/>
            <a:headEnd/>
            <a:tailEnd/>
          </a:ln>
          <a:effectLst/>
        </p:spPr>
        <p:txBody>
          <a:bodyPr lIns="91416" tIns="45708" rIns="91416" bIns="45708" anchor="ctr"/>
          <a:lstStyle/>
          <a:p>
            <a:pPr>
              <a:lnSpc>
                <a:spcPct val="120000"/>
              </a:lnSpc>
              <a:defRPr/>
            </a:pPr>
            <a:endParaRPr lang="en-US" sz="3200">
              <a:solidFill>
                <a:srgbClr val="000066"/>
              </a:solidFill>
              <a:effectLst>
                <a:outerShdw blurRad="38100" dist="38100" dir="2700000" algn="tl">
                  <a:srgbClr val="C0C0C0"/>
                </a:outerShdw>
              </a:effectLst>
              <a:latin typeface="Arial" charset="0"/>
              <a:ea typeface="+mn-ea"/>
            </a:endParaRPr>
          </a:p>
        </p:txBody>
      </p:sp>
      <p:sp>
        <p:nvSpPr>
          <p:cNvPr id="19460" name="Line 3"/>
          <p:cNvSpPr>
            <a:spLocks noChangeShapeType="1"/>
          </p:cNvSpPr>
          <p:nvPr/>
        </p:nvSpPr>
        <p:spPr bwMode="auto">
          <a:xfrm>
            <a:off x="457200" y="457200"/>
            <a:ext cx="8305800" cy="1588"/>
          </a:xfrm>
          <a:prstGeom prst="line">
            <a:avLst/>
          </a:prstGeom>
          <a:noFill/>
          <a:ln w="57240">
            <a:solidFill>
              <a:srgbClr val="0C2D8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461" name="Line 4"/>
          <p:cNvSpPr>
            <a:spLocks noChangeShapeType="1"/>
          </p:cNvSpPr>
          <p:nvPr/>
        </p:nvSpPr>
        <p:spPr bwMode="auto">
          <a:xfrm>
            <a:off x="457200" y="6400800"/>
            <a:ext cx="8305800" cy="0"/>
          </a:xfrm>
          <a:prstGeom prst="line">
            <a:avLst/>
          </a:prstGeom>
          <a:noFill/>
          <a:ln w="57240">
            <a:solidFill>
              <a:srgbClr val="0C2D8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0213" name="Rectangle 5"/>
          <p:cNvSpPr>
            <a:spLocks noChangeArrowheads="1"/>
          </p:cNvSpPr>
          <p:nvPr/>
        </p:nvSpPr>
        <p:spPr bwMode="auto">
          <a:xfrm>
            <a:off x="3200400" y="6488113"/>
            <a:ext cx="2889250" cy="366712"/>
          </a:xfrm>
          <a:prstGeom prst="rect">
            <a:avLst/>
          </a:prstGeom>
          <a:noFill/>
          <a:ln w="12700">
            <a:noFill/>
            <a:miter lim="800000"/>
            <a:headEnd/>
            <a:tailEnd/>
          </a:ln>
          <a:effectLst>
            <a:outerShdw dist="12700" dir="5400000" algn="ctr" rotWithShape="0">
              <a:schemeClr val="folHlink"/>
            </a:outerShdw>
          </a:effectLst>
        </p:spPr>
        <p:txBody>
          <a:bodyPr wrap="none">
            <a:spAutoFit/>
          </a:bodyPr>
          <a:lstStyle/>
          <a:p>
            <a:pPr algn="l">
              <a:spcBef>
                <a:spcPct val="20000"/>
              </a:spcBef>
              <a:buClr>
                <a:srgbClr val="003399"/>
              </a:buClr>
              <a:buSzPct val="80000"/>
              <a:buFont typeface="Wingdings" charset="0"/>
              <a:buNone/>
            </a:pPr>
            <a:r>
              <a:rPr lang="en-GB" sz="1800" b="1" i="1">
                <a:solidFill>
                  <a:srgbClr val="0C2D83"/>
                </a:solidFill>
                <a:effectLst>
                  <a:outerShdw blurRad="38100" dist="38100" dir="2700000" algn="tl">
                    <a:srgbClr val="DDDDDD"/>
                  </a:outerShdw>
                </a:effectLst>
                <a:latin typeface="Arial" charset="0"/>
              </a:rPr>
              <a:t>“POWER TO THE EDGE”</a:t>
            </a:r>
            <a:endParaRPr lang="en-US" sz="1800" b="1" i="1">
              <a:solidFill>
                <a:srgbClr val="0C2D83"/>
              </a:solidFill>
              <a:effectLst>
                <a:outerShdw blurRad="38100" dist="38100" dir="2700000" algn="tl">
                  <a:srgbClr val="DDDDDD"/>
                </a:outerShdw>
              </a:effectLst>
              <a:latin typeface="Arial" charset="0"/>
            </a:endParaRPr>
          </a:p>
        </p:txBody>
      </p:sp>
      <p:sp>
        <p:nvSpPr>
          <p:cNvPr id="1630214" name="Text Box 6"/>
          <p:cNvSpPr txBox="1">
            <a:spLocks noChangeArrowheads="1"/>
          </p:cNvSpPr>
          <p:nvPr/>
        </p:nvSpPr>
        <p:spPr bwMode="auto">
          <a:xfrm>
            <a:off x="457200" y="2406972"/>
            <a:ext cx="8229600" cy="1936428"/>
          </a:xfrm>
          <a:prstGeom prst="rect">
            <a:avLst/>
          </a:prstGeom>
          <a:noFill/>
          <a:ln w="12700">
            <a:noFill/>
            <a:miter lim="800000"/>
            <a:headEnd/>
            <a:tailEnd/>
          </a:ln>
          <a:effectLst>
            <a:outerShdw dist="35921" dir="2700000" algn="ctr" rotWithShape="0">
              <a:schemeClr val="bg2"/>
            </a:outerShdw>
          </a:effectLst>
        </p:spPr>
        <p:txBody>
          <a:bodyPr lIns="90488" tIns="44450" rIns="90488" bIns="44450">
            <a:spAutoFit/>
          </a:bodyPr>
          <a:lstStyle>
            <a:lvl1pPr eaLnBrk="0" hangingPunct="0">
              <a:defRPr sz="2800">
                <a:solidFill>
                  <a:schemeClr val="tx1"/>
                </a:solidFill>
                <a:latin typeface="Times New Roman" charset="0"/>
                <a:ea typeface="ＭＳ Ｐゴシック" charset="0"/>
              </a:defRPr>
            </a:lvl1pPr>
            <a:lvl2pPr marL="742950" indent="-285750" eaLnBrk="0" hangingPunct="0">
              <a:defRPr sz="2800">
                <a:solidFill>
                  <a:schemeClr val="tx1"/>
                </a:solidFill>
                <a:latin typeface="Times New Roman" charset="0"/>
                <a:ea typeface="ＭＳ Ｐゴシック" charset="0"/>
              </a:defRPr>
            </a:lvl2pPr>
            <a:lvl3pPr marL="1143000" indent="-228600" eaLnBrk="0" hangingPunct="0">
              <a:defRPr sz="2800">
                <a:solidFill>
                  <a:schemeClr val="tx1"/>
                </a:solidFill>
                <a:latin typeface="Times New Roman" charset="0"/>
                <a:ea typeface="ＭＳ Ｐゴシック" charset="0"/>
              </a:defRPr>
            </a:lvl3pPr>
            <a:lvl4pPr marL="1600200" indent="-228600" eaLnBrk="0" hangingPunct="0">
              <a:defRPr sz="2800">
                <a:solidFill>
                  <a:schemeClr val="tx1"/>
                </a:solidFill>
                <a:latin typeface="Times New Roman" charset="0"/>
                <a:ea typeface="ＭＳ Ｐゴシック" charset="0"/>
              </a:defRPr>
            </a:lvl4pPr>
            <a:lvl5pPr marL="2057400" indent="-228600" eaLnBrk="0" hangingPunct="0">
              <a:defRPr sz="2800">
                <a:solidFill>
                  <a:schemeClr val="tx1"/>
                </a:solidFill>
                <a:latin typeface="Times New Roman" charset="0"/>
                <a:ea typeface="ＭＳ Ｐゴシック" charset="0"/>
              </a:defRPr>
            </a:lvl5pPr>
            <a:lvl6pPr marL="2514600" indent="-228600" algn="ctr" eaLnBrk="0" fontAlgn="base" hangingPunct="0">
              <a:spcBef>
                <a:spcPct val="0"/>
              </a:spcBef>
              <a:spcAft>
                <a:spcPct val="0"/>
              </a:spcAft>
              <a:defRPr sz="2800">
                <a:solidFill>
                  <a:schemeClr val="tx1"/>
                </a:solidFill>
                <a:latin typeface="Times New Roman" charset="0"/>
                <a:ea typeface="ＭＳ Ｐゴシック" charset="0"/>
              </a:defRPr>
            </a:lvl6pPr>
            <a:lvl7pPr marL="2971800" indent="-228600" algn="ctr" eaLnBrk="0" fontAlgn="base" hangingPunct="0">
              <a:spcBef>
                <a:spcPct val="0"/>
              </a:spcBef>
              <a:spcAft>
                <a:spcPct val="0"/>
              </a:spcAft>
              <a:defRPr sz="2800">
                <a:solidFill>
                  <a:schemeClr val="tx1"/>
                </a:solidFill>
                <a:latin typeface="Times New Roman" charset="0"/>
                <a:ea typeface="ＭＳ Ｐゴシック" charset="0"/>
              </a:defRPr>
            </a:lvl7pPr>
            <a:lvl8pPr marL="3429000" indent="-228600" algn="ctr" eaLnBrk="0" fontAlgn="base" hangingPunct="0">
              <a:spcBef>
                <a:spcPct val="0"/>
              </a:spcBef>
              <a:spcAft>
                <a:spcPct val="0"/>
              </a:spcAft>
              <a:defRPr sz="2800">
                <a:solidFill>
                  <a:schemeClr val="tx1"/>
                </a:solidFill>
                <a:latin typeface="Times New Roman" charset="0"/>
                <a:ea typeface="ＭＳ Ｐゴシック" charset="0"/>
              </a:defRPr>
            </a:lvl8pPr>
            <a:lvl9pPr marL="3886200" indent="-228600" algn="ctr" eaLnBrk="0" fontAlgn="base" hangingPunct="0">
              <a:spcBef>
                <a:spcPct val="0"/>
              </a:spcBef>
              <a:spcAft>
                <a:spcPct val="0"/>
              </a:spcAft>
              <a:defRPr sz="2800">
                <a:solidFill>
                  <a:schemeClr val="tx1"/>
                </a:solidFill>
                <a:latin typeface="Times New Roman" charset="0"/>
                <a:ea typeface="ＭＳ Ｐゴシック" charset="0"/>
              </a:defRPr>
            </a:lvl9pPr>
          </a:lstStyle>
          <a:p>
            <a:pPr>
              <a:spcBef>
                <a:spcPct val="20000"/>
              </a:spcBef>
              <a:buClr>
                <a:srgbClr val="003399"/>
              </a:buClr>
              <a:buSzPct val="80000"/>
              <a:buFont typeface="Wingdings" charset="0"/>
              <a:buNone/>
            </a:pPr>
            <a:r>
              <a:rPr lang="en-US" sz="6000" dirty="0" smtClean="0">
                <a:solidFill>
                  <a:srgbClr val="000099"/>
                </a:solidFill>
                <a:effectLst>
                  <a:outerShdw blurRad="38100" dist="38100" dir="2700000" algn="tl">
                    <a:srgbClr val="DDDDDD"/>
                  </a:outerShdw>
                </a:effectLst>
                <a:latin typeface="Arial Black" charset="0"/>
              </a:rPr>
              <a:t>Program Managers and Adoption</a:t>
            </a:r>
            <a:endParaRPr lang="en-US" sz="6000" dirty="0">
              <a:solidFill>
                <a:srgbClr val="000099"/>
              </a:solidFill>
              <a:effectLst>
                <a:outerShdw blurRad="38100" dist="38100" dir="2700000" algn="tl">
                  <a:srgbClr val="DDDDDD"/>
                </a:outerShdw>
              </a:effectLst>
              <a:latin typeface="Arial Black" charset="0"/>
            </a:endParaRPr>
          </a:p>
        </p:txBody>
      </p:sp>
    </p:spTree>
    <p:extLst>
      <p:ext uri="{BB962C8B-B14F-4D97-AF65-F5344CB8AC3E}">
        <p14:creationId xmlns:p14="http://schemas.microsoft.com/office/powerpoint/2010/main" val="2147058089"/>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3" presetClass="entr" presetSubtype="0" fill="hold" grpId="0" nodeType="withEffect">
                                  <p:stCondLst>
                                    <p:cond delay="0"/>
                                  </p:stCondLst>
                                  <p:childTnLst>
                                    <p:set>
                                      <p:cBhvr>
                                        <p:cTn id="6" dur="1" fill="hold">
                                          <p:stCondLst>
                                            <p:cond delay="0"/>
                                          </p:stCondLst>
                                        </p:cTn>
                                        <p:tgtEl>
                                          <p:spTgt spid="1630214"/>
                                        </p:tgtEl>
                                        <p:attrNameLst>
                                          <p:attrName>style.visibility</p:attrName>
                                        </p:attrNameLst>
                                      </p:cBhvr>
                                      <p:to>
                                        <p:strVal val="visible"/>
                                      </p:to>
                                    </p:set>
                                    <p:anim calcmode="lin" valueType="num">
                                      <p:cBhvr>
                                        <p:cTn id="7" dur="1000" fill="hold"/>
                                        <p:tgtEl>
                                          <p:spTgt spid="1630214"/>
                                        </p:tgtEl>
                                        <p:attrNameLst>
                                          <p:attrName>ppt_w</p:attrName>
                                        </p:attrNameLst>
                                      </p:cBhvr>
                                      <p:tavLst>
                                        <p:tav tm="0">
                                          <p:val>
                                            <p:fltVal val="0"/>
                                          </p:val>
                                        </p:tav>
                                        <p:tav tm="100000">
                                          <p:val>
                                            <p:strVal val="#ppt_w"/>
                                          </p:val>
                                        </p:tav>
                                      </p:tavLst>
                                    </p:anim>
                                    <p:anim calcmode="lin" valueType="num">
                                      <p:cBhvr>
                                        <p:cTn id="8" dur="1000" fill="hold"/>
                                        <p:tgtEl>
                                          <p:spTgt spid="1630214"/>
                                        </p:tgtEl>
                                        <p:attrNameLst>
                                          <p:attrName>ppt_h</p:attrName>
                                        </p:attrNameLst>
                                      </p:cBhvr>
                                      <p:tavLst>
                                        <p:tav tm="0">
                                          <p:val>
                                            <p:fltVal val="0"/>
                                          </p:val>
                                        </p:tav>
                                        <p:tav tm="100000">
                                          <p:val>
                                            <p:strVal val="#ppt_h"/>
                                          </p:val>
                                        </p:tav>
                                      </p:tavLst>
                                    </p:anim>
                                    <p:animEffect transition="in" filter="fade">
                                      <p:cBhvr>
                                        <p:cTn id="9" dur="1000"/>
                                        <p:tgtEl>
                                          <p:spTgt spid="16302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0214"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Program Manager Priorities</a:t>
            </a:r>
            <a:endParaRPr lang="en-US" dirty="0"/>
          </a:p>
        </p:txBody>
      </p:sp>
      <p:pic>
        <p:nvPicPr>
          <p:cNvPr id="4" name="Picture 3"/>
          <p:cNvPicPr>
            <a:picLocks noChangeAspect="1"/>
          </p:cNvPicPr>
          <p:nvPr/>
        </p:nvPicPr>
        <p:blipFill>
          <a:blip r:embed="rId2"/>
          <a:stretch>
            <a:fillRect/>
          </a:stretch>
        </p:blipFill>
        <p:spPr>
          <a:xfrm>
            <a:off x="2819400" y="3867571"/>
            <a:ext cx="3581400" cy="2376364"/>
          </a:xfrm>
          <a:prstGeom prst="rect">
            <a:avLst/>
          </a:prstGeom>
        </p:spPr>
      </p:pic>
      <p:sp>
        <p:nvSpPr>
          <p:cNvPr id="5" name="TextBox 4"/>
          <p:cNvSpPr txBox="1"/>
          <p:nvPr/>
        </p:nvSpPr>
        <p:spPr>
          <a:xfrm>
            <a:off x="3863067" y="3358515"/>
            <a:ext cx="1735872" cy="461665"/>
          </a:xfrm>
          <a:prstGeom prst="rect">
            <a:avLst/>
          </a:prstGeom>
          <a:noFill/>
        </p:spPr>
        <p:txBody>
          <a:bodyPr wrap="none" rtlCol="0">
            <a:spAutoFit/>
          </a:bodyPr>
          <a:lstStyle/>
          <a:p>
            <a:r>
              <a:rPr lang="en-US" sz="2400" dirty="0" smtClean="0">
                <a:latin typeface="Arial Black"/>
                <a:cs typeface="Arial Black"/>
              </a:rPr>
              <a:t>Schedule</a:t>
            </a:r>
            <a:endParaRPr lang="en-US" sz="2400" dirty="0">
              <a:latin typeface="Arial Black"/>
              <a:cs typeface="Arial Black"/>
            </a:endParaRPr>
          </a:p>
        </p:txBody>
      </p:sp>
      <p:sp>
        <p:nvSpPr>
          <p:cNvPr id="6" name="TextBox 5"/>
          <p:cNvSpPr txBox="1"/>
          <p:nvPr/>
        </p:nvSpPr>
        <p:spPr>
          <a:xfrm>
            <a:off x="6443229" y="4272915"/>
            <a:ext cx="1381809" cy="461665"/>
          </a:xfrm>
          <a:prstGeom prst="rect">
            <a:avLst/>
          </a:prstGeom>
          <a:noFill/>
        </p:spPr>
        <p:txBody>
          <a:bodyPr wrap="none" rtlCol="0">
            <a:spAutoFit/>
          </a:bodyPr>
          <a:lstStyle/>
          <a:p>
            <a:r>
              <a:rPr lang="en-US" sz="2400" dirty="0" smtClean="0">
                <a:latin typeface="Arial Black"/>
                <a:cs typeface="Arial Black"/>
              </a:rPr>
              <a:t>Budget</a:t>
            </a:r>
            <a:endParaRPr lang="en-US" sz="2400" dirty="0">
              <a:latin typeface="Arial Black"/>
              <a:cs typeface="Arial Black"/>
            </a:endParaRPr>
          </a:p>
        </p:txBody>
      </p:sp>
      <p:sp>
        <p:nvSpPr>
          <p:cNvPr id="7" name="TextBox 6"/>
          <p:cNvSpPr txBox="1"/>
          <p:nvPr/>
        </p:nvSpPr>
        <p:spPr>
          <a:xfrm>
            <a:off x="499790" y="4272915"/>
            <a:ext cx="2524549" cy="461665"/>
          </a:xfrm>
          <a:prstGeom prst="rect">
            <a:avLst/>
          </a:prstGeom>
          <a:noFill/>
        </p:spPr>
        <p:txBody>
          <a:bodyPr wrap="none" rtlCol="0">
            <a:spAutoFit/>
          </a:bodyPr>
          <a:lstStyle/>
          <a:p>
            <a:r>
              <a:rPr lang="en-US" sz="2400" dirty="0" smtClean="0">
                <a:latin typeface="Arial Black"/>
                <a:cs typeface="Arial Black"/>
              </a:rPr>
              <a:t>Requirements</a:t>
            </a:r>
            <a:endParaRPr lang="en-US" sz="2400" dirty="0">
              <a:latin typeface="Arial Black"/>
              <a:cs typeface="Arial Black"/>
            </a:endParaRPr>
          </a:p>
        </p:txBody>
      </p:sp>
      <p:sp>
        <p:nvSpPr>
          <p:cNvPr id="8" name="TextBox 7"/>
          <p:cNvSpPr txBox="1"/>
          <p:nvPr/>
        </p:nvSpPr>
        <p:spPr>
          <a:xfrm>
            <a:off x="4275940" y="6167735"/>
            <a:ext cx="919843" cy="461665"/>
          </a:xfrm>
          <a:prstGeom prst="rect">
            <a:avLst/>
          </a:prstGeom>
          <a:noFill/>
        </p:spPr>
        <p:txBody>
          <a:bodyPr wrap="none" rtlCol="0">
            <a:spAutoFit/>
          </a:bodyPr>
          <a:lstStyle/>
          <a:p>
            <a:r>
              <a:rPr lang="en-US" sz="2400" dirty="0" smtClean="0">
                <a:latin typeface="Arial Black"/>
                <a:cs typeface="Arial Black"/>
              </a:rPr>
              <a:t>Risk</a:t>
            </a:r>
            <a:endParaRPr lang="en-US" sz="2400" dirty="0">
              <a:latin typeface="Arial Black"/>
              <a:cs typeface="Arial Black"/>
            </a:endParaRPr>
          </a:p>
        </p:txBody>
      </p:sp>
      <p:sp>
        <p:nvSpPr>
          <p:cNvPr id="12" name="Content Placeholder 2"/>
          <p:cNvSpPr>
            <a:spLocks noGrp="1"/>
          </p:cNvSpPr>
          <p:nvPr>
            <p:ph idx="1"/>
          </p:nvPr>
        </p:nvSpPr>
        <p:spPr>
          <a:xfrm>
            <a:off x="533400" y="1752600"/>
            <a:ext cx="8153400" cy="1524000"/>
          </a:xfrm>
        </p:spPr>
        <p:txBody>
          <a:bodyPr/>
          <a:lstStyle/>
          <a:p>
            <a:r>
              <a:rPr lang="en-US" dirty="0" smtClean="0"/>
              <a:t>Maximize requirements delivered</a:t>
            </a:r>
          </a:p>
          <a:p>
            <a:r>
              <a:rPr lang="en-US" dirty="0" smtClean="0"/>
              <a:t>With minimize cost, time and risk</a:t>
            </a:r>
          </a:p>
        </p:txBody>
      </p:sp>
    </p:spTree>
    <p:extLst>
      <p:ext uri="{BB962C8B-B14F-4D97-AF65-F5344CB8AC3E}">
        <p14:creationId xmlns:p14="http://schemas.microsoft.com/office/powerpoint/2010/main" val="841201324"/>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hord 2"/>
          <p:cNvSpPr/>
          <p:nvPr/>
        </p:nvSpPr>
        <p:spPr bwMode="auto">
          <a:xfrm>
            <a:off x="2616200" y="3810000"/>
            <a:ext cx="4165600" cy="4572000"/>
          </a:xfrm>
          <a:prstGeom prst="chord">
            <a:avLst>
              <a:gd name="adj1" fmla="val 10788052"/>
              <a:gd name="adj2" fmla="val 24829"/>
            </a:avLst>
          </a:prstGeom>
          <a:gradFill flip="none" rotWithShape="1">
            <a:gsLst>
              <a:gs pos="0">
                <a:schemeClr val="accent1"/>
              </a:gs>
              <a:gs pos="100000">
                <a:srgbClr val="FFFFFF"/>
              </a:gs>
            </a:gsLst>
            <a:path path="rect">
              <a:fillToRect l="50000" t="50000" r="50000" b="50000"/>
            </a:path>
            <a:tileRect/>
          </a:gradFill>
          <a:ln w="12700" cap="flat" cmpd="sng" algn="ctr">
            <a:solidFill>
              <a:schemeClr val="bg1">
                <a:lumMod val="95000"/>
              </a:schemeClr>
            </a:solidFill>
            <a:prstDash val="solid"/>
            <a:round/>
            <a:headEnd type="none" w="med" len="med"/>
            <a:tailEnd type="triangle" w="med" len="lg"/>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sp>
        <p:nvSpPr>
          <p:cNvPr id="2" name="Title 1"/>
          <p:cNvSpPr>
            <a:spLocks noGrp="1"/>
          </p:cNvSpPr>
          <p:nvPr>
            <p:ph type="title"/>
          </p:nvPr>
        </p:nvSpPr>
        <p:spPr/>
        <p:txBody>
          <a:bodyPr/>
          <a:lstStyle/>
          <a:p>
            <a:r>
              <a:rPr lang="en-US" dirty="0" smtClean="0"/>
              <a:t>The </a:t>
            </a:r>
            <a:r>
              <a:rPr lang="en-US" dirty="0" err="1" smtClean="0"/>
              <a:t>Challange</a:t>
            </a:r>
            <a:endParaRPr lang="en-US" dirty="0"/>
          </a:p>
        </p:txBody>
      </p:sp>
      <p:pic>
        <p:nvPicPr>
          <p:cNvPr id="4" name="Picture 3"/>
          <p:cNvPicPr>
            <a:picLocks noChangeAspect="1"/>
          </p:cNvPicPr>
          <p:nvPr/>
        </p:nvPicPr>
        <p:blipFill>
          <a:blip r:embed="rId2"/>
          <a:stretch>
            <a:fillRect/>
          </a:stretch>
        </p:blipFill>
        <p:spPr>
          <a:xfrm>
            <a:off x="2819400" y="3867571"/>
            <a:ext cx="3581400" cy="2376364"/>
          </a:xfrm>
          <a:prstGeom prst="rect">
            <a:avLst/>
          </a:prstGeom>
        </p:spPr>
      </p:pic>
      <p:sp>
        <p:nvSpPr>
          <p:cNvPr id="12" name="Content Placeholder 2"/>
          <p:cNvSpPr>
            <a:spLocks noGrp="1"/>
          </p:cNvSpPr>
          <p:nvPr>
            <p:ph idx="1"/>
          </p:nvPr>
        </p:nvSpPr>
        <p:spPr>
          <a:xfrm>
            <a:off x="533400" y="1752600"/>
            <a:ext cx="8153400" cy="1524000"/>
          </a:xfrm>
        </p:spPr>
        <p:txBody>
          <a:bodyPr/>
          <a:lstStyle/>
          <a:p>
            <a:r>
              <a:rPr lang="en-US" dirty="0" smtClean="0"/>
              <a:t>Never have the funds </a:t>
            </a:r>
            <a:r>
              <a:rPr lang="en-US" dirty="0"/>
              <a:t>&amp;</a:t>
            </a:r>
            <a:r>
              <a:rPr lang="en-US" dirty="0" smtClean="0"/>
              <a:t> time to do everything</a:t>
            </a:r>
          </a:p>
          <a:p>
            <a:pPr lvl="1"/>
            <a:r>
              <a:rPr lang="en-US" dirty="0" smtClean="0"/>
              <a:t>Items that help meet funded requirements come first</a:t>
            </a:r>
          </a:p>
          <a:p>
            <a:pPr lvl="1"/>
            <a:r>
              <a:rPr lang="en-US" dirty="0" smtClean="0"/>
              <a:t>Items with highest cost, effort and risk come last</a:t>
            </a:r>
          </a:p>
          <a:p>
            <a:pPr lvl="1"/>
            <a:r>
              <a:rPr lang="en-US" dirty="0" smtClean="0"/>
              <a:t>Best bet is to minimize cost / benefit ratio</a:t>
            </a:r>
          </a:p>
        </p:txBody>
      </p:sp>
      <p:sp>
        <p:nvSpPr>
          <p:cNvPr id="10" name="TextBox 9"/>
          <p:cNvSpPr txBox="1"/>
          <p:nvPr/>
        </p:nvSpPr>
        <p:spPr>
          <a:xfrm>
            <a:off x="-2438400" y="2286000"/>
            <a:ext cx="2524549" cy="830997"/>
          </a:xfrm>
          <a:prstGeom prst="rect">
            <a:avLst/>
          </a:prstGeom>
          <a:noFill/>
        </p:spPr>
        <p:txBody>
          <a:bodyPr wrap="none" rtlCol="0">
            <a:spAutoFit/>
          </a:bodyPr>
          <a:lstStyle/>
          <a:p>
            <a:r>
              <a:rPr lang="en-US" sz="2400" dirty="0" smtClean="0">
                <a:latin typeface="Arial Black"/>
                <a:cs typeface="Arial Black"/>
              </a:rPr>
              <a:t>Unfunded</a:t>
            </a:r>
          </a:p>
          <a:p>
            <a:r>
              <a:rPr lang="en-US" sz="2400" dirty="0" smtClean="0">
                <a:latin typeface="Arial Black"/>
                <a:cs typeface="Arial Black"/>
              </a:rPr>
              <a:t>Requirements</a:t>
            </a:r>
            <a:endParaRPr lang="en-US" sz="2400" dirty="0">
              <a:latin typeface="Arial Black"/>
              <a:cs typeface="Arial Black"/>
            </a:endParaRPr>
          </a:p>
        </p:txBody>
      </p:sp>
      <p:sp>
        <p:nvSpPr>
          <p:cNvPr id="11" name="TextBox 10"/>
          <p:cNvSpPr txBox="1"/>
          <p:nvPr/>
        </p:nvSpPr>
        <p:spPr>
          <a:xfrm>
            <a:off x="9075669" y="2655332"/>
            <a:ext cx="1820931" cy="461665"/>
          </a:xfrm>
          <a:prstGeom prst="rect">
            <a:avLst/>
          </a:prstGeom>
          <a:noFill/>
        </p:spPr>
        <p:txBody>
          <a:bodyPr wrap="none" rtlCol="0">
            <a:spAutoFit/>
          </a:bodyPr>
          <a:lstStyle/>
          <a:p>
            <a:r>
              <a:rPr lang="en-US" sz="2400" dirty="0" smtClean="0">
                <a:latin typeface="Arial Black"/>
                <a:cs typeface="Arial Black"/>
              </a:rPr>
              <a:t>Mandates</a:t>
            </a:r>
            <a:endParaRPr lang="en-US" sz="2400" dirty="0">
              <a:latin typeface="Arial Black"/>
              <a:cs typeface="Arial Black"/>
            </a:endParaRPr>
          </a:p>
        </p:txBody>
      </p:sp>
      <p:sp>
        <p:nvSpPr>
          <p:cNvPr id="16" name="TextBox 15"/>
          <p:cNvSpPr txBox="1"/>
          <p:nvPr/>
        </p:nvSpPr>
        <p:spPr>
          <a:xfrm>
            <a:off x="-2448349" y="2438400"/>
            <a:ext cx="2524549" cy="830997"/>
          </a:xfrm>
          <a:prstGeom prst="rect">
            <a:avLst/>
          </a:prstGeom>
          <a:noFill/>
        </p:spPr>
        <p:txBody>
          <a:bodyPr wrap="none" rtlCol="0">
            <a:spAutoFit/>
          </a:bodyPr>
          <a:lstStyle/>
          <a:p>
            <a:r>
              <a:rPr lang="en-US" sz="2400" dirty="0" smtClean="0">
                <a:latin typeface="Arial Black"/>
                <a:cs typeface="Arial Black"/>
              </a:rPr>
              <a:t>Unfunded</a:t>
            </a:r>
          </a:p>
          <a:p>
            <a:r>
              <a:rPr lang="en-US" sz="2400" dirty="0" smtClean="0">
                <a:latin typeface="Arial Black"/>
                <a:cs typeface="Arial Black"/>
              </a:rPr>
              <a:t>Requirements</a:t>
            </a:r>
            <a:endParaRPr lang="en-US" sz="2400" dirty="0">
              <a:latin typeface="Arial Black"/>
              <a:cs typeface="Arial Black"/>
            </a:endParaRPr>
          </a:p>
        </p:txBody>
      </p:sp>
      <p:sp>
        <p:nvSpPr>
          <p:cNvPr id="17" name="TextBox 16"/>
          <p:cNvSpPr txBox="1"/>
          <p:nvPr/>
        </p:nvSpPr>
        <p:spPr>
          <a:xfrm>
            <a:off x="9075669" y="2807732"/>
            <a:ext cx="1820931" cy="461665"/>
          </a:xfrm>
          <a:prstGeom prst="rect">
            <a:avLst/>
          </a:prstGeom>
          <a:noFill/>
        </p:spPr>
        <p:txBody>
          <a:bodyPr wrap="none" rtlCol="0">
            <a:spAutoFit/>
          </a:bodyPr>
          <a:lstStyle/>
          <a:p>
            <a:r>
              <a:rPr lang="en-US" sz="2400" dirty="0" smtClean="0">
                <a:latin typeface="Arial Black"/>
                <a:cs typeface="Arial Black"/>
              </a:rPr>
              <a:t>Mandates</a:t>
            </a:r>
            <a:endParaRPr lang="en-US" sz="2400" dirty="0">
              <a:latin typeface="Arial Black"/>
              <a:cs typeface="Arial Black"/>
            </a:endParaRPr>
          </a:p>
        </p:txBody>
      </p:sp>
      <p:sp>
        <p:nvSpPr>
          <p:cNvPr id="18" name="TextBox 17"/>
          <p:cNvSpPr txBox="1"/>
          <p:nvPr/>
        </p:nvSpPr>
        <p:spPr>
          <a:xfrm>
            <a:off x="533400" y="6324600"/>
            <a:ext cx="8153400" cy="400110"/>
          </a:xfrm>
          <a:prstGeom prst="rect">
            <a:avLst/>
          </a:prstGeom>
          <a:solidFill>
            <a:schemeClr val="bg1">
              <a:alpha val="38000"/>
            </a:schemeClr>
          </a:solidFill>
          <a:ln>
            <a:solidFill>
              <a:schemeClr val="accent1"/>
            </a:solidFill>
          </a:ln>
        </p:spPr>
        <p:txBody>
          <a:bodyPr wrap="square" rtlCol="0">
            <a:spAutoFit/>
          </a:bodyPr>
          <a:lstStyle/>
          <a:p>
            <a:r>
              <a:rPr lang="en-US" sz="2000" dirty="0" smtClean="0">
                <a:effectLst>
                  <a:outerShdw blurRad="50800" dist="38100" dir="2700000" algn="tl" rotWithShape="0">
                    <a:prstClr val="black">
                      <a:alpha val="40000"/>
                    </a:prstClr>
                  </a:outerShdw>
                </a:effectLst>
                <a:latin typeface="Arial"/>
                <a:cs typeface="Arial"/>
              </a:rPr>
              <a:t>Risk: A high cost / benefit may delay implementation for many years</a:t>
            </a:r>
            <a:endParaRPr lang="en-US" sz="2000" dirty="0">
              <a:effectLst>
                <a:outerShdw blurRad="50800" dist="38100" dir="2700000" algn="tl" rotWithShape="0">
                  <a:prstClr val="black">
                    <a:alpha val="40000"/>
                  </a:prstClr>
                </a:outerShdw>
              </a:effectLst>
              <a:latin typeface="Arial"/>
              <a:cs typeface="Arial"/>
            </a:endParaRPr>
          </a:p>
        </p:txBody>
      </p:sp>
    </p:spTree>
    <p:extLst>
      <p:ext uri="{BB962C8B-B14F-4D97-AF65-F5344CB8AC3E}">
        <p14:creationId xmlns:p14="http://schemas.microsoft.com/office/powerpoint/2010/main" val="380658054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000"/>
                                        <p:tgtEl>
                                          <p:spTgt spid="3"/>
                                        </p:tgtEl>
                                      </p:cBhvr>
                                    </p:animEffect>
                                  </p:childTnLst>
                                </p:cTn>
                              </p:par>
                            </p:childTnLst>
                          </p:cTn>
                        </p:par>
                        <p:par>
                          <p:cTn id="8" fill="hold">
                            <p:stCondLst>
                              <p:cond delay="2000"/>
                            </p:stCondLst>
                            <p:childTnLst>
                              <p:par>
                                <p:cTn id="9" presetID="0" presetClass="path" presetSubtype="0" fill="hold" grpId="2" nodeType="afterEffect">
                                  <p:stCondLst>
                                    <p:cond delay="0"/>
                                  </p:stCondLst>
                                  <p:childTnLst>
                                    <p:animMotion origin="layout" path="M -0.00017 5.55112E-17 L 0.42031 0.18403 " pathEditMode="relative" rAng="0" ptsTypes="AA">
                                      <p:cBhvr>
                                        <p:cTn id="10" dur="500" fill="hold"/>
                                        <p:tgtEl>
                                          <p:spTgt spid="10"/>
                                        </p:tgtEl>
                                        <p:attrNameLst>
                                          <p:attrName>ppt_x</p:attrName>
                                          <p:attrName>ppt_y</p:attrName>
                                        </p:attrNameLst>
                                      </p:cBhvr>
                                      <p:rCtr x="21024" y="9190"/>
                                    </p:animMotion>
                                  </p:childTnLst>
                                </p:cTn>
                              </p:par>
                            </p:childTnLst>
                          </p:cTn>
                        </p:par>
                        <p:par>
                          <p:cTn id="11" fill="hold">
                            <p:stCondLst>
                              <p:cond delay="2500"/>
                            </p:stCondLst>
                            <p:childTnLst>
                              <p:par>
                                <p:cTn id="12" presetID="41" presetClass="path" presetSubtype="0" fill="hold" grpId="1" nodeType="afterEffect">
                                  <p:stCondLst>
                                    <p:cond delay="0"/>
                                  </p:stCondLst>
                                  <p:childTnLst>
                                    <p:animMotion origin="layout" path="M 0.42032 0.18403 C 0.41059 0.17454 0.37882 0.16644 0.36789 0.16644 C 0.2974 0.16644 0.22535 0.30995 0.22535 0.45486 C 0.22535 0.38148 0.18872 0.30995 0.15504 0.30995 C 0.11841 0.30995 0.08455 0.38264 0.08455 0.45486 C 0.08455 0.41829 0.06684 0.38148 0.04914 0.38148 C 0.03125 0.38148 0.01285 0.41713 0.01285 0.45486 C 0.01285 0.43565 0.00348 0.41829 -0.0052 0.41829 C -0.01423 0.41829 -0.02343 0.43681 -0.02343 0.45486 C -0.02343 0.44514 -0.02777 0.43565 -0.03246 0.43565 C -0.03437 0.43565 -0.04097 0.44514 -0.04097 0.45486 C -0.04097 0.44954 -0.04357 0.44514 -0.04618 0.44514 C -0.04618 0.44375 -0.05086 0.44954 -0.05086 0.45486 C -0.05086 0.45185 -0.05086 0.44954 -0.0533 0.44954 C -0.0533 0.45069 -0.05555 0.45185 -0.05555 0.45486 C -0.05555 0.45301 -0.05555 0.45185 -0.05555 0.45069 C -0.05798 0.45069 -0.05798 0.45185 -0.05798 0.45301 C -0.06024 0.45301 -0.06024 0.45185 -0.06024 0.45069 C -0.06267 0.45069 -0.06267 0.45185 -0.06267 0.45301 " pathEditMode="relative" rAng="0" ptsTypes="fffffffffffffffffff">
                                      <p:cBhvr>
                                        <p:cTn id="13" dur="1000" fill="hold"/>
                                        <p:tgtEl>
                                          <p:spTgt spid="10"/>
                                        </p:tgtEl>
                                        <p:attrNameLst>
                                          <p:attrName>ppt_x</p:attrName>
                                          <p:attrName>ppt_y</p:attrName>
                                        </p:attrNameLst>
                                      </p:cBhvr>
                                      <p:rCtr x="-24149" y="12662"/>
                                    </p:animMotion>
                                  </p:childTnLst>
                                </p:cTn>
                              </p:par>
                            </p:childTnLst>
                          </p:cTn>
                        </p:par>
                        <p:par>
                          <p:cTn id="14" fill="hold">
                            <p:stCondLst>
                              <p:cond delay="3500"/>
                            </p:stCondLst>
                            <p:childTnLst>
                              <p:par>
                                <p:cTn id="15" presetID="0" presetClass="path" presetSubtype="0" fill="hold" grpId="0" nodeType="afterEffect">
                                  <p:stCondLst>
                                    <p:cond delay="0"/>
                                  </p:stCondLst>
                                  <p:childTnLst>
                                    <p:animMotion origin="layout" path="M 0.02534 -0.00417 L -0.33334 0.21111 " pathEditMode="relative" rAng="0" ptsTypes="AA">
                                      <p:cBhvr>
                                        <p:cTn id="16" dur="500" fill="hold"/>
                                        <p:tgtEl>
                                          <p:spTgt spid="11"/>
                                        </p:tgtEl>
                                        <p:attrNameLst>
                                          <p:attrName>ppt_x</p:attrName>
                                          <p:attrName>ppt_y</p:attrName>
                                        </p:attrNameLst>
                                      </p:cBhvr>
                                      <p:rCtr x="-17934" y="10764"/>
                                    </p:animMotion>
                                  </p:childTnLst>
                                </p:cTn>
                              </p:par>
                            </p:childTnLst>
                          </p:cTn>
                        </p:par>
                        <p:par>
                          <p:cTn id="17" fill="hold">
                            <p:stCondLst>
                              <p:cond delay="4000"/>
                            </p:stCondLst>
                            <p:childTnLst>
                              <p:par>
                                <p:cTn id="18" presetID="41" presetClass="path" presetSubtype="0" decel="50000" fill="hold" grpId="1" nodeType="afterEffect">
                                  <p:stCondLst>
                                    <p:cond delay="0"/>
                                  </p:stCondLst>
                                  <p:childTnLst>
                                    <p:animMotion origin="layout" path="M -0.33334 0.21111 C -0.32431 0.20185 -0.29254 0.19305 -0.2816 0.19305 C -0.21111 0.19305 -0.13907 0.33703 -0.13907 0.48148 C -0.13907 0.40856 -0.10278 0.33703 -0.06875 0.33703 C -0.03247 0.33703 0.00156 0.40972 0.00156 0.48148 C 0.00156 0.44537 0.01979 0.40856 0.03784 0.40856 C 0.0559 0.40856 0.07396 0.44444 0.07396 0.48148 C 0.07396 0.46296 0.08316 0.44537 0.09218 0.44537 C 0.10121 0.44537 0.11024 0.46388 0.11024 0.48148 C 0.11024 0.47222 0.11493 0.46296 0.11927 0.46296 C 0.12152 0.46296 0.12812 0.47222 0.12812 0.48148 C 0.12812 0.47662 0.13055 0.47222 0.13298 0.47222 C 0.13298 0.47083 0.13767 0.47662 0.13767 0.48148 C 0.13767 0.47893 0.13767 0.47662 0.13993 0.47662 C 0.13993 0.47777 0.14236 0.47916 0.14236 0.48148 C 0.14236 0.48009 0.14236 0.47893 0.14236 0.47777 C 0.14461 0.47777 0.14461 0.47916 0.14461 0.48009 C 0.14705 0.48009 0.14705 0.47916 0.14705 0.47777 C 0.14965 0.47777 0.14965 0.47916 0.14965 0.48009 " pathEditMode="relative" rAng="0" ptsTypes="fffffffffffffffffff">
                                      <p:cBhvr>
                                        <p:cTn id="19" dur="1000" fill="hold"/>
                                        <p:tgtEl>
                                          <p:spTgt spid="11"/>
                                        </p:tgtEl>
                                        <p:attrNameLst>
                                          <p:attrName>ppt_x</p:attrName>
                                          <p:attrName>ppt_y</p:attrName>
                                        </p:attrNameLst>
                                      </p:cBhvr>
                                      <p:rCtr x="24149" y="12616"/>
                                    </p:animMotion>
                                  </p:childTnLst>
                                </p:cTn>
                              </p:par>
                            </p:childTnLst>
                          </p:cTn>
                        </p:par>
                        <p:par>
                          <p:cTn id="20" fill="hold">
                            <p:stCondLst>
                              <p:cond delay="5000"/>
                            </p:stCondLst>
                            <p:childTnLst>
                              <p:par>
                                <p:cTn id="21" presetID="0" presetClass="path" presetSubtype="0" fill="hold" grpId="1" nodeType="afterEffect">
                                  <p:stCondLst>
                                    <p:cond delay="0"/>
                                  </p:stCondLst>
                                  <p:childTnLst>
                                    <p:animMotion origin="layout" path="M -0.00017 5.55112E-17 L 0.42031 0.18403 " pathEditMode="relative" rAng="0" ptsTypes="AA">
                                      <p:cBhvr>
                                        <p:cTn id="22" dur="500" fill="hold"/>
                                        <p:tgtEl>
                                          <p:spTgt spid="16"/>
                                        </p:tgtEl>
                                        <p:attrNameLst>
                                          <p:attrName>ppt_x</p:attrName>
                                          <p:attrName>ppt_y</p:attrName>
                                        </p:attrNameLst>
                                      </p:cBhvr>
                                      <p:rCtr x="21024" y="9190"/>
                                    </p:animMotion>
                                  </p:childTnLst>
                                </p:cTn>
                              </p:par>
                            </p:childTnLst>
                          </p:cTn>
                        </p:par>
                        <p:par>
                          <p:cTn id="23" fill="hold">
                            <p:stCondLst>
                              <p:cond delay="5500"/>
                            </p:stCondLst>
                            <p:childTnLst>
                              <p:par>
                                <p:cTn id="24" presetID="41" presetClass="path" presetSubtype="0" fill="hold" grpId="0" nodeType="afterEffect">
                                  <p:stCondLst>
                                    <p:cond delay="0"/>
                                  </p:stCondLst>
                                  <p:childTnLst>
                                    <p:animMotion origin="layout" path="M 0.42032 0.18403 C 0.41059 0.17454 0.37882 0.16644 0.36789 0.16644 C 0.2974 0.16644 0.22535 0.30995 0.22535 0.45486 C 0.22535 0.38148 0.18872 0.30995 0.15504 0.30995 C 0.11841 0.30995 0.08455 0.38264 0.08455 0.45486 C 0.08455 0.41829 0.06684 0.38148 0.04914 0.38148 C 0.03125 0.38148 0.01285 0.41713 0.01285 0.45486 C 0.01285 0.43565 0.00348 0.41829 -0.0052 0.41829 C -0.01423 0.41829 -0.02343 0.43681 -0.02343 0.45486 C -0.02343 0.44514 -0.02777 0.43565 -0.03246 0.43565 C -0.03437 0.43565 -0.04097 0.44514 -0.04097 0.45486 C -0.04097 0.44954 -0.04357 0.44514 -0.04618 0.44514 C -0.04618 0.44375 -0.05086 0.44954 -0.05086 0.45486 C -0.05086 0.45185 -0.05086 0.44954 -0.0533 0.44954 C -0.0533 0.45069 -0.05555 0.45185 -0.05555 0.45486 C -0.05555 0.45301 -0.05555 0.45185 -0.05555 0.45069 C -0.05798 0.45069 -0.05798 0.45185 -0.05798 0.45301 C -0.06024 0.45301 -0.06024 0.45185 -0.06024 0.45069 C -0.06267 0.45069 -0.06267 0.45185 -0.06267 0.45301 " pathEditMode="relative" rAng="0" ptsTypes="fffffffffffffffffff">
                                      <p:cBhvr>
                                        <p:cTn id="25" dur="1000" fill="hold"/>
                                        <p:tgtEl>
                                          <p:spTgt spid="16"/>
                                        </p:tgtEl>
                                        <p:attrNameLst>
                                          <p:attrName>ppt_x</p:attrName>
                                          <p:attrName>ppt_y</p:attrName>
                                        </p:attrNameLst>
                                      </p:cBhvr>
                                      <p:rCtr x="-24149" y="12662"/>
                                    </p:animMotion>
                                  </p:childTnLst>
                                </p:cTn>
                              </p:par>
                            </p:childTnLst>
                          </p:cTn>
                        </p:par>
                        <p:par>
                          <p:cTn id="26" fill="hold">
                            <p:stCondLst>
                              <p:cond delay="6500"/>
                            </p:stCondLst>
                            <p:childTnLst>
                              <p:par>
                                <p:cTn id="27" presetID="0" presetClass="path" presetSubtype="0" fill="hold" grpId="0" nodeType="afterEffect">
                                  <p:stCondLst>
                                    <p:cond delay="0"/>
                                  </p:stCondLst>
                                  <p:childTnLst>
                                    <p:animMotion origin="layout" path="M -4.16667E-6 2.22222E-6 L -0.33333 0.21111 " pathEditMode="relative" ptsTypes="AA">
                                      <p:cBhvr>
                                        <p:cTn id="28" dur="500" fill="hold"/>
                                        <p:tgtEl>
                                          <p:spTgt spid="17"/>
                                        </p:tgtEl>
                                        <p:attrNameLst>
                                          <p:attrName>ppt_x</p:attrName>
                                          <p:attrName>ppt_y</p:attrName>
                                        </p:attrNameLst>
                                      </p:cBhvr>
                                    </p:animMotion>
                                  </p:childTnLst>
                                </p:cTn>
                              </p:par>
                            </p:childTnLst>
                          </p:cTn>
                        </p:par>
                        <p:par>
                          <p:cTn id="29" fill="hold">
                            <p:stCondLst>
                              <p:cond delay="7000"/>
                            </p:stCondLst>
                            <p:childTnLst>
                              <p:par>
                                <p:cTn id="30" presetID="41" presetClass="path" presetSubtype="0" decel="50000" fill="hold" grpId="1" nodeType="afterEffect">
                                  <p:stCondLst>
                                    <p:cond delay="0"/>
                                  </p:stCondLst>
                                  <p:childTnLst>
                                    <p:animMotion origin="layout" path="M -0.33334 0.21111 C -0.32431 0.20185 -0.29254 0.19305 -0.2816 0.19305 C -0.21111 0.19305 -0.13907 0.33703 -0.13907 0.48148 C -0.13907 0.40856 -0.10278 0.33703 -0.06875 0.33703 C -0.03247 0.33703 0.00156 0.40972 0.00156 0.48148 C 0.00156 0.44537 0.01979 0.40856 0.03784 0.40856 C 0.0559 0.40856 0.07396 0.44444 0.07396 0.48148 C 0.07396 0.46296 0.08316 0.44537 0.09218 0.44537 C 0.10121 0.44537 0.11024 0.46388 0.11024 0.48148 C 0.11024 0.47222 0.11493 0.46296 0.11927 0.46296 C 0.12152 0.46296 0.12812 0.47222 0.12812 0.48148 C 0.12812 0.47662 0.13055 0.47222 0.13298 0.47222 C 0.13298 0.47083 0.13767 0.47662 0.13767 0.48148 C 0.13767 0.47893 0.13767 0.47662 0.13993 0.47662 C 0.13993 0.47777 0.14236 0.47916 0.14236 0.48148 C 0.14236 0.48009 0.14236 0.47893 0.14236 0.47777 C 0.14461 0.47777 0.14461 0.47916 0.14461 0.48009 C 0.14705 0.48009 0.14705 0.47916 0.14705 0.47777 C 0.14965 0.47777 0.14965 0.47916 0.14965 0.48009 " pathEditMode="relative" rAng="0" ptsTypes="fffffffffffffffffff">
                                      <p:cBhvr>
                                        <p:cTn id="31" dur="1000" fill="hold"/>
                                        <p:tgtEl>
                                          <p:spTgt spid="17"/>
                                        </p:tgtEl>
                                        <p:attrNameLst>
                                          <p:attrName>ppt_x</p:attrName>
                                          <p:attrName>ppt_y</p:attrName>
                                        </p:attrNameLst>
                                      </p:cBhvr>
                                      <p:rCtr x="24149" y="12616"/>
                                    </p:animMotion>
                                  </p:childTnLst>
                                </p:cTn>
                              </p:par>
                            </p:childTnLst>
                          </p:cTn>
                        </p:par>
                        <p:par>
                          <p:cTn id="32" fill="hold">
                            <p:stCondLst>
                              <p:cond delay="8000"/>
                            </p:stCondLst>
                            <p:childTnLst>
                              <p:par>
                                <p:cTn id="33" presetID="10" presetClass="entr" presetSubtype="0" fill="hold" grpId="0" nodeType="after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fade">
                                      <p:cBhvr>
                                        <p:cTn id="35"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0" grpId="1"/>
      <p:bldP spid="10" grpId="2"/>
      <p:bldP spid="11" grpId="0"/>
      <p:bldP spid="11" grpId="1"/>
      <p:bldP spid="16" grpId="0"/>
      <p:bldP spid="16" grpId="1"/>
      <p:bldP spid="17" grpId="0"/>
      <p:bldP spid="17" grpId="1"/>
      <p:bldP spid="18"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1"/>
          <p:cNvSpPr>
            <a:spLocks noGrp="1"/>
          </p:cNvSpPr>
          <p:nvPr>
            <p:ph type="sldNum" sz="quarter" idx="10"/>
          </p:nvPr>
        </p:nvSpPr>
        <p:spPr/>
        <p:txBody>
          <a:bodyPr/>
          <a:lstStyle>
            <a:lvl1pPr eaLnBrk="0" hangingPunct="0">
              <a:defRPr sz="2800">
                <a:solidFill>
                  <a:schemeClr val="tx1"/>
                </a:solidFill>
                <a:latin typeface="Times New Roman" charset="0"/>
                <a:ea typeface="ＭＳ Ｐゴシック" charset="0"/>
              </a:defRPr>
            </a:lvl1pPr>
            <a:lvl2pPr marL="742950" indent="-285750" eaLnBrk="0" hangingPunct="0">
              <a:defRPr sz="2800">
                <a:solidFill>
                  <a:schemeClr val="tx1"/>
                </a:solidFill>
                <a:latin typeface="Times New Roman" charset="0"/>
                <a:ea typeface="ＭＳ Ｐゴシック" charset="0"/>
              </a:defRPr>
            </a:lvl2pPr>
            <a:lvl3pPr marL="1143000" indent="-228600" eaLnBrk="0" hangingPunct="0">
              <a:defRPr sz="2800">
                <a:solidFill>
                  <a:schemeClr val="tx1"/>
                </a:solidFill>
                <a:latin typeface="Times New Roman" charset="0"/>
                <a:ea typeface="ＭＳ Ｐゴシック" charset="0"/>
              </a:defRPr>
            </a:lvl3pPr>
            <a:lvl4pPr marL="1600200" indent="-228600" eaLnBrk="0" hangingPunct="0">
              <a:defRPr sz="2800">
                <a:solidFill>
                  <a:schemeClr val="tx1"/>
                </a:solidFill>
                <a:latin typeface="Times New Roman" charset="0"/>
                <a:ea typeface="ＭＳ Ｐゴシック" charset="0"/>
              </a:defRPr>
            </a:lvl4pPr>
            <a:lvl5pPr marL="2057400" indent="-228600" eaLnBrk="0" hangingPunct="0">
              <a:defRPr sz="2800">
                <a:solidFill>
                  <a:schemeClr val="tx1"/>
                </a:solidFill>
                <a:latin typeface="Times New Roman" charset="0"/>
                <a:ea typeface="ＭＳ Ｐゴシック" charset="0"/>
              </a:defRPr>
            </a:lvl5pPr>
            <a:lvl6pPr marL="2514600" indent="-228600" algn="ctr" eaLnBrk="0" fontAlgn="base" hangingPunct="0">
              <a:spcBef>
                <a:spcPct val="0"/>
              </a:spcBef>
              <a:spcAft>
                <a:spcPct val="0"/>
              </a:spcAft>
              <a:defRPr sz="2800">
                <a:solidFill>
                  <a:schemeClr val="tx1"/>
                </a:solidFill>
                <a:latin typeface="Times New Roman" charset="0"/>
                <a:ea typeface="ＭＳ Ｐゴシック" charset="0"/>
              </a:defRPr>
            </a:lvl6pPr>
            <a:lvl7pPr marL="2971800" indent="-228600" algn="ctr" eaLnBrk="0" fontAlgn="base" hangingPunct="0">
              <a:spcBef>
                <a:spcPct val="0"/>
              </a:spcBef>
              <a:spcAft>
                <a:spcPct val="0"/>
              </a:spcAft>
              <a:defRPr sz="2800">
                <a:solidFill>
                  <a:schemeClr val="tx1"/>
                </a:solidFill>
                <a:latin typeface="Times New Roman" charset="0"/>
                <a:ea typeface="ＭＳ Ｐゴシック" charset="0"/>
              </a:defRPr>
            </a:lvl7pPr>
            <a:lvl8pPr marL="3429000" indent="-228600" algn="ctr" eaLnBrk="0" fontAlgn="base" hangingPunct="0">
              <a:spcBef>
                <a:spcPct val="0"/>
              </a:spcBef>
              <a:spcAft>
                <a:spcPct val="0"/>
              </a:spcAft>
              <a:defRPr sz="2800">
                <a:solidFill>
                  <a:schemeClr val="tx1"/>
                </a:solidFill>
                <a:latin typeface="Times New Roman" charset="0"/>
                <a:ea typeface="ＭＳ Ｐゴシック" charset="0"/>
              </a:defRPr>
            </a:lvl8pPr>
            <a:lvl9pPr marL="3886200" indent="-228600" algn="ctr" eaLnBrk="0" fontAlgn="base" hangingPunct="0">
              <a:spcBef>
                <a:spcPct val="0"/>
              </a:spcBef>
              <a:spcAft>
                <a:spcPct val="0"/>
              </a:spcAft>
              <a:defRPr sz="2800">
                <a:solidFill>
                  <a:schemeClr val="tx1"/>
                </a:solidFill>
                <a:latin typeface="Times New Roman" charset="0"/>
                <a:ea typeface="ＭＳ Ｐゴシック" charset="0"/>
              </a:defRPr>
            </a:lvl9pPr>
          </a:lstStyle>
          <a:p>
            <a:pPr eaLnBrk="1" hangingPunct="1"/>
            <a:fld id="{B143B7C3-5C8B-8540-A49E-8286ABFCCF67}" type="slidenum">
              <a:rPr lang="en-US" sz="1200">
                <a:latin typeface="Arial" charset="0"/>
              </a:rPr>
              <a:pPr eaLnBrk="1" hangingPunct="1"/>
              <a:t>53</a:t>
            </a:fld>
            <a:endParaRPr lang="en-US" sz="1200">
              <a:latin typeface="Arial" charset="0"/>
            </a:endParaRPr>
          </a:p>
        </p:txBody>
      </p:sp>
      <p:sp>
        <p:nvSpPr>
          <p:cNvPr id="1630210" name="Rectangle 2"/>
          <p:cNvSpPr>
            <a:spLocks noChangeArrowheads="1"/>
          </p:cNvSpPr>
          <p:nvPr/>
        </p:nvSpPr>
        <p:spPr bwMode="auto">
          <a:xfrm>
            <a:off x="4037013" y="2209800"/>
            <a:ext cx="4649787" cy="2084388"/>
          </a:xfrm>
          <a:prstGeom prst="rect">
            <a:avLst/>
          </a:prstGeom>
          <a:noFill/>
          <a:ln w="9525">
            <a:noFill/>
            <a:miter lim="800000"/>
            <a:headEnd/>
            <a:tailEnd/>
          </a:ln>
          <a:effectLst/>
        </p:spPr>
        <p:txBody>
          <a:bodyPr lIns="91416" tIns="45708" rIns="91416" bIns="45708" anchor="ctr"/>
          <a:lstStyle/>
          <a:p>
            <a:pPr>
              <a:lnSpc>
                <a:spcPct val="120000"/>
              </a:lnSpc>
              <a:defRPr/>
            </a:pPr>
            <a:endParaRPr lang="en-US" sz="3200">
              <a:solidFill>
                <a:srgbClr val="000066"/>
              </a:solidFill>
              <a:effectLst>
                <a:outerShdw blurRad="38100" dist="38100" dir="2700000" algn="tl">
                  <a:srgbClr val="C0C0C0"/>
                </a:outerShdw>
              </a:effectLst>
              <a:latin typeface="Arial" charset="0"/>
              <a:ea typeface="+mn-ea"/>
            </a:endParaRPr>
          </a:p>
        </p:txBody>
      </p:sp>
      <p:sp>
        <p:nvSpPr>
          <p:cNvPr id="19460" name="Line 3"/>
          <p:cNvSpPr>
            <a:spLocks noChangeShapeType="1"/>
          </p:cNvSpPr>
          <p:nvPr/>
        </p:nvSpPr>
        <p:spPr bwMode="auto">
          <a:xfrm>
            <a:off x="457200" y="457200"/>
            <a:ext cx="8305800" cy="1588"/>
          </a:xfrm>
          <a:prstGeom prst="line">
            <a:avLst/>
          </a:prstGeom>
          <a:noFill/>
          <a:ln w="57240">
            <a:solidFill>
              <a:srgbClr val="0C2D8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461" name="Line 4"/>
          <p:cNvSpPr>
            <a:spLocks noChangeShapeType="1"/>
          </p:cNvSpPr>
          <p:nvPr/>
        </p:nvSpPr>
        <p:spPr bwMode="auto">
          <a:xfrm>
            <a:off x="457200" y="6400800"/>
            <a:ext cx="8305800" cy="0"/>
          </a:xfrm>
          <a:prstGeom prst="line">
            <a:avLst/>
          </a:prstGeom>
          <a:noFill/>
          <a:ln w="57240">
            <a:solidFill>
              <a:srgbClr val="0C2D8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0213" name="Rectangle 5"/>
          <p:cNvSpPr>
            <a:spLocks noChangeArrowheads="1"/>
          </p:cNvSpPr>
          <p:nvPr/>
        </p:nvSpPr>
        <p:spPr bwMode="auto">
          <a:xfrm>
            <a:off x="3200400" y="6488113"/>
            <a:ext cx="2889250" cy="366712"/>
          </a:xfrm>
          <a:prstGeom prst="rect">
            <a:avLst/>
          </a:prstGeom>
          <a:noFill/>
          <a:ln w="12700">
            <a:noFill/>
            <a:miter lim="800000"/>
            <a:headEnd/>
            <a:tailEnd/>
          </a:ln>
          <a:effectLst>
            <a:outerShdw dist="12700" dir="5400000" algn="ctr" rotWithShape="0">
              <a:schemeClr val="folHlink"/>
            </a:outerShdw>
          </a:effectLst>
        </p:spPr>
        <p:txBody>
          <a:bodyPr wrap="none">
            <a:spAutoFit/>
          </a:bodyPr>
          <a:lstStyle/>
          <a:p>
            <a:pPr algn="l">
              <a:spcBef>
                <a:spcPct val="20000"/>
              </a:spcBef>
              <a:buClr>
                <a:srgbClr val="003399"/>
              </a:buClr>
              <a:buSzPct val="80000"/>
              <a:buFont typeface="Wingdings" charset="0"/>
              <a:buNone/>
            </a:pPr>
            <a:r>
              <a:rPr lang="en-GB" sz="1800" b="1" i="1">
                <a:solidFill>
                  <a:srgbClr val="0C2D83"/>
                </a:solidFill>
                <a:effectLst>
                  <a:outerShdw blurRad="38100" dist="38100" dir="2700000" algn="tl">
                    <a:srgbClr val="DDDDDD"/>
                  </a:outerShdw>
                </a:effectLst>
                <a:latin typeface="Arial" charset="0"/>
              </a:rPr>
              <a:t>“POWER TO THE EDGE”</a:t>
            </a:r>
            <a:endParaRPr lang="en-US" sz="1800" b="1" i="1">
              <a:solidFill>
                <a:srgbClr val="0C2D83"/>
              </a:solidFill>
              <a:effectLst>
                <a:outerShdw blurRad="38100" dist="38100" dir="2700000" algn="tl">
                  <a:srgbClr val="DDDDDD"/>
                </a:outerShdw>
              </a:effectLst>
              <a:latin typeface="Arial" charset="0"/>
            </a:endParaRPr>
          </a:p>
        </p:txBody>
      </p:sp>
      <p:sp>
        <p:nvSpPr>
          <p:cNvPr id="1630214" name="Text Box 6"/>
          <p:cNvSpPr txBox="1">
            <a:spLocks noChangeArrowheads="1"/>
          </p:cNvSpPr>
          <p:nvPr/>
        </p:nvSpPr>
        <p:spPr bwMode="auto">
          <a:xfrm>
            <a:off x="457200" y="2406972"/>
            <a:ext cx="8229600" cy="1936428"/>
          </a:xfrm>
          <a:prstGeom prst="rect">
            <a:avLst/>
          </a:prstGeom>
          <a:noFill/>
          <a:ln w="12700">
            <a:noFill/>
            <a:miter lim="800000"/>
            <a:headEnd/>
            <a:tailEnd/>
          </a:ln>
          <a:effectLst>
            <a:outerShdw dist="35921" dir="2700000" algn="ctr" rotWithShape="0">
              <a:schemeClr val="bg2"/>
            </a:outerShdw>
          </a:effectLst>
        </p:spPr>
        <p:txBody>
          <a:bodyPr lIns="90488" tIns="44450" rIns="90488" bIns="44450">
            <a:spAutoFit/>
          </a:bodyPr>
          <a:lstStyle>
            <a:lvl1pPr eaLnBrk="0" hangingPunct="0">
              <a:defRPr sz="2800">
                <a:solidFill>
                  <a:schemeClr val="tx1"/>
                </a:solidFill>
                <a:latin typeface="Times New Roman" charset="0"/>
                <a:ea typeface="ＭＳ Ｐゴシック" charset="0"/>
              </a:defRPr>
            </a:lvl1pPr>
            <a:lvl2pPr marL="742950" indent="-285750" eaLnBrk="0" hangingPunct="0">
              <a:defRPr sz="2800">
                <a:solidFill>
                  <a:schemeClr val="tx1"/>
                </a:solidFill>
                <a:latin typeface="Times New Roman" charset="0"/>
                <a:ea typeface="ＭＳ Ｐゴシック" charset="0"/>
              </a:defRPr>
            </a:lvl2pPr>
            <a:lvl3pPr marL="1143000" indent="-228600" eaLnBrk="0" hangingPunct="0">
              <a:defRPr sz="2800">
                <a:solidFill>
                  <a:schemeClr val="tx1"/>
                </a:solidFill>
                <a:latin typeface="Times New Roman" charset="0"/>
                <a:ea typeface="ＭＳ Ｐゴシック" charset="0"/>
              </a:defRPr>
            </a:lvl3pPr>
            <a:lvl4pPr marL="1600200" indent="-228600" eaLnBrk="0" hangingPunct="0">
              <a:defRPr sz="2800">
                <a:solidFill>
                  <a:schemeClr val="tx1"/>
                </a:solidFill>
                <a:latin typeface="Times New Roman" charset="0"/>
                <a:ea typeface="ＭＳ Ｐゴシック" charset="0"/>
              </a:defRPr>
            </a:lvl4pPr>
            <a:lvl5pPr marL="2057400" indent="-228600" eaLnBrk="0" hangingPunct="0">
              <a:defRPr sz="2800">
                <a:solidFill>
                  <a:schemeClr val="tx1"/>
                </a:solidFill>
                <a:latin typeface="Times New Roman" charset="0"/>
                <a:ea typeface="ＭＳ Ｐゴシック" charset="0"/>
              </a:defRPr>
            </a:lvl5pPr>
            <a:lvl6pPr marL="2514600" indent="-228600" algn="ctr" eaLnBrk="0" fontAlgn="base" hangingPunct="0">
              <a:spcBef>
                <a:spcPct val="0"/>
              </a:spcBef>
              <a:spcAft>
                <a:spcPct val="0"/>
              </a:spcAft>
              <a:defRPr sz="2800">
                <a:solidFill>
                  <a:schemeClr val="tx1"/>
                </a:solidFill>
                <a:latin typeface="Times New Roman" charset="0"/>
                <a:ea typeface="ＭＳ Ｐゴシック" charset="0"/>
              </a:defRPr>
            </a:lvl6pPr>
            <a:lvl7pPr marL="2971800" indent="-228600" algn="ctr" eaLnBrk="0" fontAlgn="base" hangingPunct="0">
              <a:spcBef>
                <a:spcPct val="0"/>
              </a:spcBef>
              <a:spcAft>
                <a:spcPct val="0"/>
              </a:spcAft>
              <a:defRPr sz="2800">
                <a:solidFill>
                  <a:schemeClr val="tx1"/>
                </a:solidFill>
                <a:latin typeface="Times New Roman" charset="0"/>
                <a:ea typeface="ＭＳ Ｐゴシック" charset="0"/>
              </a:defRPr>
            </a:lvl7pPr>
            <a:lvl8pPr marL="3429000" indent="-228600" algn="ctr" eaLnBrk="0" fontAlgn="base" hangingPunct="0">
              <a:spcBef>
                <a:spcPct val="0"/>
              </a:spcBef>
              <a:spcAft>
                <a:spcPct val="0"/>
              </a:spcAft>
              <a:defRPr sz="2800">
                <a:solidFill>
                  <a:schemeClr val="tx1"/>
                </a:solidFill>
                <a:latin typeface="Times New Roman" charset="0"/>
                <a:ea typeface="ＭＳ Ｐゴシック" charset="0"/>
              </a:defRPr>
            </a:lvl8pPr>
            <a:lvl9pPr marL="3886200" indent="-228600" algn="ctr" eaLnBrk="0" fontAlgn="base" hangingPunct="0">
              <a:spcBef>
                <a:spcPct val="0"/>
              </a:spcBef>
              <a:spcAft>
                <a:spcPct val="0"/>
              </a:spcAft>
              <a:defRPr sz="2800">
                <a:solidFill>
                  <a:schemeClr val="tx1"/>
                </a:solidFill>
                <a:latin typeface="Times New Roman" charset="0"/>
                <a:ea typeface="ＭＳ Ｐゴシック" charset="0"/>
              </a:defRPr>
            </a:lvl9pPr>
          </a:lstStyle>
          <a:p>
            <a:pPr>
              <a:spcBef>
                <a:spcPct val="20000"/>
              </a:spcBef>
              <a:buClr>
                <a:srgbClr val="003399"/>
              </a:buClr>
              <a:buSzPct val="80000"/>
              <a:buFont typeface="Wingdings" charset="0"/>
              <a:buNone/>
            </a:pPr>
            <a:r>
              <a:rPr lang="en-US" sz="6000" dirty="0" smtClean="0">
                <a:solidFill>
                  <a:srgbClr val="000099"/>
                </a:solidFill>
                <a:effectLst>
                  <a:outerShdw blurRad="38100" dist="38100" dir="2700000" algn="tl">
                    <a:srgbClr val="DDDDDD"/>
                  </a:outerShdw>
                </a:effectLst>
                <a:latin typeface="Arial Black" charset="0"/>
              </a:rPr>
              <a:t>Thoughts and Recommendations</a:t>
            </a:r>
            <a:endParaRPr lang="en-US" sz="6000" dirty="0">
              <a:solidFill>
                <a:srgbClr val="000099"/>
              </a:solidFill>
              <a:effectLst>
                <a:outerShdw blurRad="38100" dist="38100" dir="2700000" algn="tl">
                  <a:srgbClr val="DDDDDD"/>
                </a:outerShdw>
              </a:effectLst>
              <a:latin typeface="Arial Black" charset="0"/>
            </a:endParaRPr>
          </a:p>
        </p:txBody>
      </p:sp>
    </p:spTree>
    <p:extLst>
      <p:ext uri="{BB962C8B-B14F-4D97-AF65-F5344CB8AC3E}">
        <p14:creationId xmlns:p14="http://schemas.microsoft.com/office/powerpoint/2010/main" val="3157464709"/>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3" presetClass="entr" presetSubtype="0" fill="hold" grpId="0" nodeType="withEffect">
                                  <p:stCondLst>
                                    <p:cond delay="0"/>
                                  </p:stCondLst>
                                  <p:childTnLst>
                                    <p:set>
                                      <p:cBhvr>
                                        <p:cTn id="6" dur="1" fill="hold">
                                          <p:stCondLst>
                                            <p:cond delay="0"/>
                                          </p:stCondLst>
                                        </p:cTn>
                                        <p:tgtEl>
                                          <p:spTgt spid="1630214"/>
                                        </p:tgtEl>
                                        <p:attrNameLst>
                                          <p:attrName>style.visibility</p:attrName>
                                        </p:attrNameLst>
                                      </p:cBhvr>
                                      <p:to>
                                        <p:strVal val="visible"/>
                                      </p:to>
                                    </p:set>
                                    <p:anim calcmode="lin" valueType="num">
                                      <p:cBhvr>
                                        <p:cTn id="7" dur="1000" fill="hold"/>
                                        <p:tgtEl>
                                          <p:spTgt spid="1630214"/>
                                        </p:tgtEl>
                                        <p:attrNameLst>
                                          <p:attrName>ppt_w</p:attrName>
                                        </p:attrNameLst>
                                      </p:cBhvr>
                                      <p:tavLst>
                                        <p:tav tm="0">
                                          <p:val>
                                            <p:fltVal val="0"/>
                                          </p:val>
                                        </p:tav>
                                        <p:tav tm="100000">
                                          <p:val>
                                            <p:strVal val="#ppt_w"/>
                                          </p:val>
                                        </p:tav>
                                      </p:tavLst>
                                    </p:anim>
                                    <p:anim calcmode="lin" valueType="num">
                                      <p:cBhvr>
                                        <p:cTn id="8" dur="1000" fill="hold"/>
                                        <p:tgtEl>
                                          <p:spTgt spid="1630214"/>
                                        </p:tgtEl>
                                        <p:attrNameLst>
                                          <p:attrName>ppt_h</p:attrName>
                                        </p:attrNameLst>
                                      </p:cBhvr>
                                      <p:tavLst>
                                        <p:tav tm="0">
                                          <p:val>
                                            <p:fltVal val="0"/>
                                          </p:val>
                                        </p:tav>
                                        <p:tav tm="100000">
                                          <p:val>
                                            <p:strVal val="#ppt_h"/>
                                          </p:val>
                                        </p:tav>
                                      </p:tavLst>
                                    </p:anim>
                                    <p:animEffect transition="in" filter="fade">
                                      <p:cBhvr>
                                        <p:cTn id="9" dur="1000"/>
                                        <p:tgtEl>
                                          <p:spTgt spid="16302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0214"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Minimize Name Changes</a:t>
            </a:r>
            <a:br>
              <a:rPr lang="en-US" dirty="0" smtClean="0"/>
            </a:br>
            <a:r>
              <a:rPr lang="en-US" dirty="0" smtClean="0"/>
              <a:t>Acronyms</a:t>
            </a:r>
            <a:endParaRPr lang="en-US" dirty="0"/>
          </a:p>
        </p:txBody>
      </p:sp>
      <p:sp>
        <p:nvSpPr>
          <p:cNvPr id="3" name="Content Placeholder 2"/>
          <p:cNvSpPr>
            <a:spLocks noGrp="1"/>
          </p:cNvSpPr>
          <p:nvPr>
            <p:ph idx="1"/>
          </p:nvPr>
        </p:nvSpPr>
        <p:spPr>
          <a:xfrm>
            <a:off x="533400" y="1600200"/>
            <a:ext cx="8153400" cy="4572000"/>
          </a:xfrm>
        </p:spPr>
        <p:txBody>
          <a:bodyPr/>
          <a:lstStyle/>
          <a:p>
            <a:pPr marL="0" indent="0">
              <a:buNone/>
            </a:pPr>
            <a:r>
              <a:rPr lang="en-US" dirty="0" smtClean="0"/>
              <a:t>Most acronym changes are not strictly required</a:t>
            </a:r>
          </a:p>
          <a:p>
            <a:pPr lvl="1"/>
            <a:endParaRPr lang="en-US" dirty="0"/>
          </a:p>
        </p:txBody>
      </p:sp>
      <p:pic>
        <p:nvPicPr>
          <p:cNvPr id="4" name="Picture 3"/>
          <p:cNvPicPr>
            <a:picLocks noChangeAspect="1"/>
          </p:cNvPicPr>
          <p:nvPr/>
        </p:nvPicPr>
        <p:blipFill>
          <a:blip r:embed="rId2"/>
          <a:stretch>
            <a:fillRect/>
          </a:stretch>
        </p:blipFill>
        <p:spPr>
          <a:xfrm>
            <a:off x="304800" y="2057400"/>
            <a:ext cx="4038600" cy="4831044"/>
          </a:xfrm>
          <a:prstGeom prst="rect">
            <a:avLst/>
          </a:prstGeom>
        </p:spPr>
      </p:pic>
      <p:sp>
        <p:nvSpPr>
          <p:cNvPr id="5" name="Rectangular Callout 4"/>
          <p:cNvSpPr/>
          <p:nvPr/>
        </p:nvSpPr>
        <p:spPr bwMode="auto">
          <a:xfrm>
            <a:off x="4206240" y="4762500"/>
            <a:ext cx="4800600" cy="990600"/>
          </a:xfrm>
          <a:prstGeom prst="wedgeRectCallout">
            <a:avLst>
              <a:gd name="adj1" fmla="val -61256"/>
              <a:gd name="adj2" fmla="val -32884"/>
            </a:avLst>
          </a:prstGeom>
          <a:solidFill>
            <a:schemeClr val="accent1"/>
          </a:solidFill>
          <a:ln w="12700" cap="flat" cmpd="sng" algn="ctr">
            <a:solidFill>
              <a:schemeClr val="tx1"/>
            </a:solidFill>
            <a:prstDash val="solid"/>
            <a:round/>
            <a:headEnd type="none" w="med" len="med"/>
            <a:tailEnd type="triangle" w="med" len="lg"/>
          </a:ln>
          <a:effectLst/>
        </p:spPr>
        <p:txBody>
          <a:bodyPr vert="horz" wrap="square" lIns="91440" tIns="45720" rIns="91440" bIns="45720" numCol="1" rtlCol="0" anchor="t" anchorCtr="0" compatLnSpc="1">
            <a:prstTxWarp prst="textNoShape">
              <a:avLst/>
            </a:prstTxWarp>
          </a:bodyPr>
          <a:lstStyle/>
          <a:p>
            <a:pPr algn="l"/>
            <a:r>
              <a:rPr lang="en-US" sz="1800" dirty="0" smtClean="0">
                <a:latin typeface="Arial"/>
                <a:cs typeface="Arial"/>
              </a:rPr>
              <a:t>“[Rule 10-49]: The </a:t>
            </a:r>
            <a:r>
              <a:rPr lang="en-US" sz="1800" dirty="0">
                <a:latin typeface="Arial"/>
                <a:cs typeface="Arial"/>
              </a:rPr>
              <a:t>schema MUST use, in defined names, the abbreviations identified by Table </a:t>
            </a:r>
            <a:r>
              <a:rPr lang="en-US" sz="1800" dirty="0" smtClean="0">
                <a:latin typeface="Arial"/>
                <a:cs typeface="Arial"/>
              </a:rPr>
              <a:t>10.” (i.e., ID and URI)</a:t>
            </a:r>
            <a:endParaRPr kumimoji="0" lang="en-US" sz="1800" b="0" i="0" u="none" strike="noStrike" cap="none" normalizeH="0" baseline="0" dirty="0" smtClean="0">
              <a:ln>
                <a:noFill/>
              </a:ln>
              <a:solidFill>
                <a:schemeClr val="tx1"/>
              </a:solidFill>
              <a:effectLst/>
              <a:latin typeface="Arial"/>
              <a:cs typeface="Arial"/>
            </a:endParaRPr>
          </a:p>
        </p:txBody>
      </p:sp>
      <p:sp>
        <p:nvSpPr>
          <p:cNvPr id="6" name="Rectangular Callout 5"/>
          <p:cNvSpPr/>
          <p:nvPr/>
        </p:nvSpPr>
        <p:spPr bwMode="auto">
          <a:xfrm>
            <a:off x="4191000" y="2247900"/>
            <a:ext cx="4800600" cy="990600"/>
          </a:xfrm>
          <a:prstGeom prst="wedgeRectCallout">
            <a:avLst>
              <a:gd name="adj1" fmla="val -59140"/>
              <a:gd name="adj2" fmla="val 50193"/>
            </a:avLst>
          </a:prstGeom>
          <a:solidFill>
            <a:schemeClr val="accent1"/>
          </a:solidFill>
          <a:ln w="12700" cap="flat" cmpd="sng" algn="ctr">
            <a:solidFill>
              <a:schemeClr val="tx1"/>
            </a:solidFill>
            <a:prstDash val="solid"/>
            <a:round/>
            <a:headEnd type="none" w="med" len="med"/>
            <a:tailEnd type="triangle" w="med" len="lg"/>
          </a:ln>
          <a:effectLst/>
        </p:spPr>
        <p:txBody>
          <a:bodyPr vert="horz" wrap="square" lIns="91440" tIns="45720" rIns="91440" bIns="45720" numCol="1" rtlCol="0" anchor="t" anchorCtr="0" compatLnSpc="1">
            <a:prstTxWarp prst="textNoShape">
              <a:avLst/>
            </a:prstTxWarp>
          </a:bodyPr>
          <a:lstStyle/>
          <a:p>
            <a:pPr algn="l"/>
            <a:r>
              <a:rPr kumimoji="0" lang="en-US" sz="1800" b="0" i="0" u="none" strike="noStrike" cap="none" normalizeH="0" baseline="0" dirty="0" smtClean="0">
                <a:ln>
                  <a:noFill/>
                </a:ln>
                <a:solidFill>
                  <a:schemeClr val="tx1"/>
                </a:solidFill>
                <a:effectLst/>
                <a:latin typeface="Arial"/>
                <a:cs typeface="Arial"/>
              </a:rPr>
              <a:t>“</a:t>
            </a:r>
            <a:r>
              <a:rPr lang="en-US" sz="1800" dirty="0">
                <a:latin typeface="Arial"/>
                <a:cs typeface="Arial"/>
              </a:rPr>
              <a:t>Acronyms and abbreviations have the ability to improve readability and comprehensibility of large, complex, or frequently used terms.</a:t>
            </a:r>
            <a:r>
              <a:rPr kumimoji="0" lang="en-US" sz="1800" b="0" i="0" u="none" strike="noStrike" cap="none" normalizeH="0" baseline="0" dirty="0" smtClean="0">
                <a:ln>
                  <a:noFill/>
                </a:ln>
                <a:solidFill>
                  <a:schemeClr val="tx1"/>
                </a:solidFill>
                <a:effectLst/>
                <a:latin typeface="Arial"/>
                <a:cs typeface="Arial"/>
              </a:rPr>
              <a:t>”</a:t>
            </a:r>
            <a:endParaRPr kumimoji="0" lang="en-US" sz="1800" b="0" i="0" u="none" strike="noStrike" cap="none" normalizeH="0" baseline="0" dirty="0" smtClean="0">
              <a:ln>
                <a:noFill/>
              </a:ln>
              <a:solidFill>
                <a:schemeClr val="tx1"/>
              </a:solidFill>
              <a:effectLst/>
              <a:latin typeface="Arial"/>
              <a:cs typeface="Arial"/>
            </a:endParaRPr>
          </a:p>
        </p:txBody>
      </p:sp>
      <p:sp>
        <p:nvSpPr>
          <p:cNvPr id="7" name="Rectangular Callout 6"/>
          <p:cNvSpPr/>
          <p:nvPr/>
        </p:nvSpPr>
        <p:spPr bwMode="auto">
          <a:xfrm>
            <a:off x="4211320" y="3390900"/>
            <a:ext cx="4800600" cy="1219200"/>
          </a:xfrm>
          <a:prstGeom prst="wedgeRectCallout">
            <a:avLst>
              <a:gd name="adj1" fmla="val -59775"/>
              <a:gd name="adj2" fmla="val 30193"/>
            </a:avLst>
          </a:prstGeom>
          <a:solidFill>
            <a:schemeClr val="accent1"/>
          </a:solidFill>
          <a:ln w="12700" cap="flat" cmpd="sng" algn="ctr">
            <a:solidFill>
              <a:schemeClr val="tx1"/>
            </a:solidFill>
            <a:prstDash val="solid"/>
            <a:round/>
            <a:headEnd type="none" w="med" len="med"/>
            <a:tailEnd type="triangle" w="med" len="lg"/>
          </a:ln>
          <a:effectLst/>
        </p:spPr>
        <p:txBody>
          <a:bodyPr vert="horz" wrap="square" lIns="91440" tIns="45720" rIns="91440" bIns="45720" numCol="1" rtlCol="0" anchor="t" anchorCtr="0" compatLnSpc="1">
            <a:prstTxWarp prst="textNoShape">
              <a:avLst/>
            </a:prstTxWarp>
          </a:bodyPr>
          <a:lstStyle/>
          <a:p>
            <a:pPr algn="l"/>
            <a:r>
              <a:rPr kumimoji="0" lang="en-US" sz="1800" b="0" i="0" u="none" strike="noStrike" cap="none" normalizeH="0" baseline="0" dirty="0" smtClean="0">
                <a:ln>
                  <a:noFill/>
                </a:ln>
                <a:solidFill>
                  <a:schemeClr val="tx1"/>
                </a:solidFill>
                <a:effectLst/>
                <a:latin typeface="Arial"/>
                <a:cs typeface="Arial"/>
              </a:rPr>
              <a:t>“</a:t>
            </a:r>
            <a:r>
              <a:rPr lang="en-US" sz="1800" dirty="0">
                <a:latin typeface="Arial"/>
                <a:cs typeface="Arial"/>
              </a:rPr>
              <a:t>They also obscure meaning and impair understanding when their definitions are not clear or when they are used injudiciously. </a:t>
            </a:r>
            <a:r>
              <a:rPr lang="en-US" sz="1800" u="sng" dirty="0">
                <a:latin typeface="Arial"/>
                <a:cs typeface="Arial"/>
              </a:rPr>
              <a:t>They should be used with great care</a:t>
            </a:r>
            <a:r>
              <a:rPr lang="en-US" sz="1800" dirty="0" smtClean="0">
                <a:latin typeface="Arial"/>
                <a:cs typeface="Arial"/>
              </a:rPr>
              <a:t>.</a:t>
            </a:r>
            <a:r>
              <a:rPr kumimoji="0" lang="en-US" sz="1800" b="0" i="0" u="none" strike="noStrike" cap="none" normalizeH="0" baseline="0" dirty="0" smtClean="0">
                <a:ln>
                  <a:noFill/>
                </a:ln>
                <a:solidFill>
                  <a:schemeClr val="tx1"/>
                </a:solidFill>
                <a:effectLst/>
                <a:latin typeface="Arial"/>
                <a:cs typeface="Arial"/>
              </a:rPr>
              <a:t>”</a:t>
            </a:r>
            <a:endParaRPr kumimoji="0" lang="en-US" sz="1800" b="0" i="0" u="none" strike="noStrike" cap="none" normalizeH="0" baseline="0" dirty="0" smtClean="0">
              <a:ln>
                <a:noFill/>
              </a:ln>
              <a:solidFill>
                <a:schemeClr val="tx1"/>
              </a:solidFill>
              <a:effectLst/>
              <a:latin typeface="Arial"/>
              <a:cs typeface="Arial"/>
            </a:endParaRPr>
          </a:p>
        </p:txBody>
      </p:sp>
      <p:sp>
        <p:nvSpPr>
          <p:cNvPr id="9" name="TextBox 8"/>
          <p:cNvSpPr txBox="1"/>
          <p:nvPr/>
        </p:nvSpPr>
        <p:spPr>
          <a:xfrm>
            <a:off x="381000" y="6324600"/>
            <a:ext cx="8534400" cy="408623"/>
          </a:xfrm>
          <a:prstGeom prst="roundRect">
            <a:avLst/>
          </a:prstGeom>
          <a:ln/>
        </p:spPr>
        <p:style>
          <a:lnRef idx="1">
            <a:schemeClr val="accent1"/>
          </a:lnRef>
          <a:fillRef idx="3">
            <a:schemeClr val="accent1"/>
          </a:fillRef>
          <a:effectRef idx="2">
            <a:schemeClr val="accent1"/>
          </a:effectRef>
          <a:fontRef idx="minor">
            <a:schemeClr val="lt1"/>
          </a:fontRef>
        </p:style>
        <p:txBody>
          <a:bodyPr wrap="square" rtlCol="0">
            <a:spAutoFit/>
          </a:bodyPr>
          <a:lstStyle/>
          <a:p>
            <a:r>
              <a:rPr lang="en-US" sz="1800" dirty="0" smtClean="0">
                <a:effectLst>
                  <a:outerShdw blurRad="50800" dist="38100" dir="2700000" algn="tl" rotWithShape="0">
                    <a:prstClr val="black">
                      <a:alpha val="40000"/>
                    </a:prstClr>
                  </a:outerShdw>
                </a:effectLst>
                <a:latin typeface="Arial"/>
                <a:cs typeface="Arial"/>
              </a:rPr>
              <a:t>Recommendation</a:t>
            </a:r>
            <a:r>
              <a:rPr lang="en-US" sz="1800" dirty="0">
                <a:effectLst>
                  <a:outerShdw blurRad="50800" dist="38100" dir="2700000" algn="tl" rotWithShape="0">
                    <a:prstClr val="black">
                      <a:alpha val="40000"/>
                    </a:prstClr>
                  </a:outerShdw>
                </a:effectLst>
                <a:cs typeface="Arial"/>
              </a:rPr>
              <a:t>: Minimize changes. Adopt </a:t>
            </a:r>
            <a:r>
              <a:rPr lang="en-US" sz="1800" dirty="0" smtClean="0">
                <a:effectLst>
                  <a:outerShdw blurRad="50800" dist="38100" dir="2700000" algn="tl" rotWithShape="0">
                    <a:prstClr val="black">
                      <a:alpha val="40000"/>
                    </a:prstClr>
                  </a:outerShdw>
                </a:effectLst>
                <a:latin typeface="Arial"/>
                <a:cs typeface="Arial"/>
              </a:rPr>
              <a:t>ID &amp; URI. Document others “as is.” </a:t>
            </a:r>
            <a:endParaRPr lang="en-US" sz="1800" dirty="0">
              <a:effectLst>
                <a:outerShdw blurRad="50800" dist="38100" dir="2700000" algn="tl" rotWithShape="0">
                  <a:prstClr val="black">
                    <a:alpha val="40000"/>
                  </a:prstClr>
                </a:outerShdw>
              </a:effectLst>
              <a:latin typeface="Arial"/>
              <a:cs typeface="Arial"/>
            </a:endParaRPr>
          </a:p>
        </p:txBody>
      </p:sp>
    </p:spTree>
    <p:extLst>
      <p:ext uri="{BB962C8B-B14F-4D97-AF65-F5344CB8AC3E}">
        <p14:creationId xmlns:p14="http://schemas.microsoft.com/office/powerpoint/2010/main" val="420187730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9"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Minimize Name Changes</a:t>
            </a:r>
            <a:br>
              <a:rPr lang="en-US" dirty="0" smtClean="0"/>
            </a:br>
            <a:r>
              <a:rPr lang="en-US" dirty="0" smtClean="0"/>
              <a:t>USMTF Local Terminology</a:t>
            </a:r>
            <a:endParaRPr lang="en-US" dirty="0"/>
          </a:p>
        </p:txBody>
      </p:sp>
      <p:sp>
        <p:nvSpPr>
          <p:cNvPr id="3" name="Content Placeholder 2"/>
          <p:cNvSpPr>
            <a:spLocks noGrp="1"/>
          </p:cNvSpPr>
          <p:nvPr>
            <p:ph idx="1"/>
          </p:nvPr>
        </p:nvSpPr>
        <p:spPr/>
        <p:txBody>
          <a:bodyPr/>
          <a:lstStyle/>
          <a:p>
            <a:r>
              <a:rPr lang="en-US" dirty="0" smtClean="0"/>
              <a:t>Reduce USMTF “local” terminology</a:t>
            </a:r>
          </a:p>
          <a:p>
            <a:pPr lvl="1"/>
            <a:r>
              <a:rPr lang="en-US" dirty="0" smtClean="0"/>
              <a:t>E.g., elements representing USMTF sets are not required to end with “Set”.</a:t>
            </a:r>
          </a:p>
          <a:p>
            <a:pPr lvl="1"/>
            <a:r>
              <a:rPr lang="en-US" dirty="0" smtClean="0"/>
              <a:t>Minimize name changes to those strictly required to disambiguate names of sets, segments, fields, etc.</a:t>
            </a:r>
          </a:p>
          <a:p>
            <a:pPr lvl="1"/>
            <a:r>
              <a:rPr lang="en-US" dirty="0" smtClean="0"/>
              <a:t>Use logical name changes that usefully identify the difference in purpose or meaning.</a:t>
            </a:r>
          </a:p>
          <a:p>
            <a:pPr lvl="1"/>
            <a:endParaRPr lang="en-US" dirty="0"/>
          </a:p>
        </p:txBody>
      </p:sp>
      <p:sp>
        <p:nvSpPr>
          <p:cNvPr id="11" name="TextBox 10"/>
          <p:cNvSpPr txBox="1"/>
          <p:nvPr/>
        </p:nvSpPr>
        <p:spPr>
          <a:xfrm>
            <a:off x="1143000" y="5867400"/>
            <a:ext cx="6934200" cy="715089"/>
          </a:xfrm>
          <a:prstGeom prst="roundRect">
            <a:avLst/>
          </a:prstGeom>
          <a:ln/>
        </p:spPr>
        <p:style>
          <a:lnRef idx="1">
            <a:schemeClr val="accent1"/>
          </a:lnRef>
          <a:fillRef idx="3">
            <a:schemeClr val="accent1"/>
          </a:fillRef>
          <a:effectRef idx="2">
            <a:schemeClr val="accent1"/>
          </a:effectRef>
          <a:fontRef idx="minor">
            <a:schemeClr val="lt1"/>
          </a:fontRef>
        </p:style>
        <p:txBody>
          <a:bodyPr wrap="square" rtlCol="0">
            <a:spAutoFit/>
          </a:bodyPr>
          <a:lstStyle/>
          <a:p>
            <a:r>
              <a:rPr lang="en-US" sz="1800" dirty="0"/>
              <a:t>Note: Names that do not use USMTF terminology will appear less USMTF specific and are more likely to be reused by others. </a:t>
            </a:r>
          </a:p>
        </p:txBody>
      </p:sp>
    </p:spTree>
    <p:extLst>
      <p:ext uri="{BB962C8B-B14F-4D97-AF65-F5344CB8AC3E}">
        <p14:creationId xmlns:p14="http://schemas.microsoft.com/office/powerpoint/2010/main" val="61720646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Minimize Name Changes</a:t>
            </a:r>
            <a:br>
              <a:rPr lang="en-US" dirty="0" smtClean="0"/>
            </a:br>
            <a:r>
              <a:rPr lang="en-US" dirty="0" smtClean="0"/>
              <a:t>General</a:t>
            </a:r>
            <a:endParaRPr lang="en-US" dirty="0"/>
          </a:p>
        </p:txBody>
      </p:sp>
      <p:sp>
        <p:nvSpPr>
          <p:cNvPr id="3" name="Content Placeholder 2"/>
          <p:cNvSpPr>
            <a:spLocks noGrp="1"/>
          </p:cNvSpPr>
          <p:nvPr>
            <p:ph idx="1"/>
          </p:nvPr>
        </p:nvSpPr>
        <p:spPr/>
        <p:txBody>
          <a:bodyPr/>
          <a:lstStyle/>
          <a:p>
            <a:r>
              <a:rPr lang="en-US" dirty="0" smtClean="0"/>
              <a:t>Consider applying other NIEM name changes incrementally (e.g., on new or modified items)</a:t>
            </a:r>
          </a:p>
          <a:p>
            <a:r>
              <a:rPr lang="en-US" dirty="0" smtClean="0"/>
              <a:t>Avoid hitting program managers with a large, untenable cost all at once. </a:t>
            </a:r>
          </a:p>
          <a:p>
            <a:pPr marL="0" indent="0">
              <a:buNone/>
            </a:pPr>
            <a:endParaRPr lang="en-US" dirty="0"/>
          </a:p>
        </p:txBody>
      </p:sp>
      <p:sp>
        <p:nvSpPr>
          <p:cNvPr id="4" name="TextBox 3"/>
          <p:cNvSpPr txBox="1"/>
          <p:nvPr/>
        </p:nvSpPr>
        <p:spPr>
          <a:xfrm>
            <a:off x="3048000" y="5898118"/>
            <a:ext cx="3276600" cy="578882"/>
          </a:xfrm>
          <a:prstGeom prst="roundRect">
            <a:avLst/>
          </a:prstGeom>
          <a:ln/>
        </p:spPr>
        <p:style>
          <a:lnRef idx="1">
            <a:schemeClr val="accent1"/>
          </a:lnRef>
          <a:fillRef idx="3">
            <a:schemeClr val="accent1"/>
          </a:fillRef>
          <a:effectRef idx="2">
            <a:schemeClr val="accent1"/>
          </a:effectRef>
          <a:fontRef idx="minor">
            <a:schemeClr val="lt1"/>
          </a:fontRef>
        </p:style>
        <p:txBody>
          <a:bodyPr wrap="square" rtlCol="0">
            <a:spAutoFit/>
          </a:bodyPr>
          <a:lstStyle/>
          <a:p>
            <a:r>
              <a:rPr lang="en-US" dirty="0" smtClean="0"/>
              <a:t>I.e., Boil the frog</a:t>
            </a:r>
            <a:endParaRPr lang="en-US" dirty="0"/>
          </a:p>
        </p:txBody>
      </p:sp>
    </p:spTree>
    <p:extLst>
      <p:ext uri="{BB962C8B-B14F-4D97-AF65-F5344CB8AC3E}">
        <p14:creationId xmlns:p14="http://schemas.microsoft.com/office/powerpoint/2010/main" val="42887623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Minimize Substitution Groups</a:t>
            </a:r>
            <a:endParaRPr lang="en-US" dirty="0"/>
          </a:p>
        </p:txBody>
      </p:sp>
      <p:sp>
        <p:nvSpPr>
          <p:cNvPr id="3" name="Content Placeholder 2"/>
          <p:cNvSpPr>
            <a:spLocks noGrp="1"/>
          </p:cNvSpPr>
          <p:nvPr>
            <p:ph idx="1"/>
          </p:nvPr>
        </p:nvSpPr>
        <p:spPr>
          <a:xfrm>
            <a:off x="533400" y="1600200"/>
            <a:ext cx="8153400" cy="4572000"/>
          </a:xfrm>
        </p:spPr>
        <p:txBody>
          <a:bodyPr/>
          <a:lstStyle/>
          <a:p>
            <a:pPr marL="0" indent="0">
              <a:buNone/>
            </a:pPr>
            <a:r>
              <a:rPr lang="en-US" dirty="0" smtClean="0"/>
              <a:t>NIEM strives for reuse of common components</a:t>
            </a:r>
          </a:p>
          <a:p>
            <a:pPr lvl="1"/>
            <a:endParaRPr lang="en-US" dirty="0"/>
          </a:p>
        </p:txBody>
      </p:sp>
      <p:pic>
        <p:nvPicPr>
          <p:cNvPr id="4" name="Picture 3"/>
          <p:cNvPicPr>
            <a:picLocks noChangeAspect="1"/>
          </p:cNvPicPr>
          <p:nvPr/>
        </p:nvPicPr>
        <p:blipFill>
          <a:blip r:embed="rId2"/>
          <a:stretch>
            <a:fillRect/>
          </a:stretch>
        </p:blipFill>
        <p:spPr>
          <a:xfrm>
            <a:off x="304800" y="2057400"/>
            <a:ext cx="4038600" cy="4831044"/>
          </a:xfrm>
          <a:prstGeom prst="rect">
            <a:avLst/>
          </a:prstGeom>
        </p:spPr>
      </p:pic>
      <p:sp>
        <p:nvSpPr>
          <p:cNvPr id="6" name="Rectangular Callout 5"/>
          <p:cNvSpPr/>
          <p:nvPr/>
        </p:nvSpPr>
        <p:spPr bwMode="auto">
          <a:xfrm>
            <a:off x="4191000" y="2247900"/>
            <a:ext cx="3124200" cy="723900"/>
          </a:xfrm>
          <a:prstGeom prst="wedgeRectCallout">
            <a:avLst>
              <a:gd name="adj1" fmla="val -59140"/>
              <a:gd name="adj2" fmla="val 50193"/>
            </a:avLst>
          </a:prstGeom>
          <a:solidFill>
            <a:schemeClr val="accent1"/>
          </a:solidFill>
          <a:ln w="12700" cap="flat" cmpd="sng" algn="ctr">
            <a:solidFill>
              <a:schemeClr val="tx1"/>
            </a:solidFill>
            <a:prstDash val="solid"/>
            <a:round/>
            <a:headEnd type="none" w="med" len="med"/>
            <a:tailEnd type="triangle" w="med" len="lg"/>
          </a:ln>
          <a:effectLst/>
        </p:spPr>
        <p:txBody>
          <a:bodyPr vert="horz" wrap="square" lIns="91440" tIns="45720" rIns="91440" bIns="45720" numCol="1" rtlCol="0" anchor="t" anchorCtr="0" compatLnSpc="1">
            <a:prstTxWarp prst="textNoShape">
              <a:avLst/>
            </a:prstTxWarp>
          </a:bodyPr>
          <a:lstStyle/>
          <a:p>
            <a:pPr algn="l"/>
            <a:r>
              <a:rPr kumimoji="0" lang="en-US" sz="1800" b="0" i="0" u="none" strike="noStrike" cap="none" normalizeH="0" baseline="0" dirty="0" smtClean="0">
                <a:ln>
                  <a:noFill/>
                </a:ln>
                <a:solidFill>
                  <a:schemeClr val="tx1"/>
                </a:solidFill>
                <a:effectLst/>
                <a:latin typeface="Arial"/>
                <a:cs typeface="Arial"/>
              </a:rPr>
              <a:t>“</a:t>
            </a:r>
            <a:r>
              <a:rPr lang="en-US" sz="1800" dirty="0">
                <a:latin typeface="Arial"/>
                <a:cs typeface="Arial"/>
              </a:rPr>
              <a:t>The goal is to maximize interoperability and reuse.</a:t>
            </a:r>
            <a:r>
              <a:rPr kumimoji="0" lang="en-US" sz="1800" b="0" i="0" u="none" strike="noStrike" cap="none" normalizeH="0" baseline="0" dirty="0" smtClean="0">
                <a:ln>
                  <a:noFill/>
                </a:ln>
                <a:solidFill>
                  <a:schemeClr val="tx1"/>
                </a:solidFill>
                <a:effectLst/>
                <a:latin typeface="Arial"/>
                <a:cs typeface="Arial"/>
              </a:rPr>
              <a:t>”</a:t>
            </a:r>
            <a:endParaRPr kumimoji="0" lang="en-US" sz="1800" b="0" i="0" u="none" strike="noStrike" cap="none" normalizeH="0" baseline="0" dirty="0" smtClean="0">
              <a:ln>
                <a:noFill/>
              </a:ln>
              <a:solidFill>
                <a:schemeClr val="tx1"/>
              </a:solidFill>
              <a:effectLst/>
              <a:latin typeface="Arial"/>
              <a:cs typeface="Arial"/>
            </a:endParaRPr>
          </a:p>
        </p:txBody>
      </p:sp>
      <p:sp>
        <p:nvSpPr>
          <p:cNvPr id="7" name="Rectangular Callout 6"/>
          <p:cNvSpPr/>
          <p:nvPr/>
        </p:nvSpPr>
        <p:spPr bwMode="auto">
          <a:xfrm>
            <a:off x="4211320" y="3124200"/>
            <a:ext cx="4800600" cy="914400"/>
          </a:xfrm>
          <a:prstGeom prst="wedgeRectCallout">
            <a:avLst>
              <a:gd name="adj1" fmla="val -61468"/>
              <a:gd name="adj2" fmla="val -29"/>
            </a:avLst>
          </a:prstGeom>
          <a:solidFill>
            <a:schemeClr val="accent1"/>
          </a:solidFill>
          <a:ln w="12700" cap="flat" cmpd="sng" algn="ctr">
            <a:solidFill>
              <a:schemeClr val="tx1"/>
            </a:solidFill>
            <a:prstDash val="solid"/>
            <a:round/>
            <a:headEnd type="none" w="med" len="med"/>
            <a:tailEnd type="triangle" w="med" len="lg"/>
          </a:ln>
          <a:effectLst/>
        </p:spPr>
        <p:txBody>
          <a:bodyPr vert="horz" wrap="square" lIns="91440" tIns="45720" rIns="91440" bIns="45720" numCol="1" rtlCol="0" anchor="t" anchorCtr="0" compatLnSpc="1">
            <a:prstTxWarp prst="textNoShape">
              <a:avLst/>
            </a:prstTxWarp>
          </a:bodyPr>
          <a:lstStyle/>
          <a:p>
            <a:pPr algn="l"/>
            <a:r>
              <a:rPr kumimoji="0" lang="en-US" sz="1800" b="0" i="0" u="none" strike="noStrike" cap="none" normalizeH="0" baseline="0" dirty="0" smtClean="0">
                <a:ln>
                  <a:noFill/>
                </a:ln>
                <a:solidFill>
                  <a:schemeClr val="tx1"/>
                </a:solidFill>
                <a:effectLst/>
                <a:latin typeface="Arial"/>
                <a:cs typeface="Arial"/>
              </a:rPr>
              <a:t>“</a:t>
            </a:r>
            <a:r>
              <a:rPr lang="en-US" sz="1800" dirty="0">
                <a:latin typeface="Arial"/>
                <a:cs typeface="Arial"/>
              </a:rPr>
              <a:t>A real-world entity should be modeled in only one way. The definition of a type or element should appear once and only </a:t>
            </a:r>
            <a:r>
              <a:rPr lang="en-US" sz="1800" dirty="0" smtClean="0">
                <a:latin typeface="Arial"/>
                <a:cs typeface="Arial"/>
              </a:rPr>
              <a:t>once.</a:t>
            </a:r>
            <a:r>
              <a:rPr kumimoji="0" lang="en-US" sz="1800" b="0" i="0" u="none" strike="noStrike" cap="none" normalizeH="0" baseline="0" dirty="0" smtClean="0">
                <a:ln>
                  <a:noFill/>
                </a:ln>
                <a:solidFill>
                  <a:schemeClr val="tx1"/>
                </a:solidFill>
                <a:effectLst/>
                <a:latin typeface="Arial"/>
                <a:cs typeface="Arial"/>
              </a:rPr>
              <a:t>”</a:t>
            </a:r>
            <a:endParaRPr kumimoji="0" lang="en-US" sz="1800" b="0" i="0" u="none" strike="noStrike" cap="none" normalizeH="0" baseline="0" dirty="0" smtClean="0">
              <a:ln>
                <a:noFill/>
              </a:ln>
              <a:solidFill>
                <a:schemeClr val="tx1"/>
              </a:solidFill>
              <a:effectLst/>
              <a:latin typeface="Arial"/>
              <a:cs typeface="Arial"/>
            </a:endParaRPr>
          </a:p>
        </p:txBody>
      </p:sp>
      <p:sp>
        <p:nvSpPr>
          <p:cNvPr id="10" name="Rectangular Callout 9"/>
          <p:cNvSpPr/>
          <p:nvPr/>
        </p:nvSpPr>
        <p:spPr bwMode="auto">
          <a:xfrm>
            <a:off x="4211320" y="4185920"/>
            <a:ext cx="4800600" cy="1981200"/>
          </a:xfrm>
          <a:prstGeom prst="wedgeRectCallout">
            <a:avLst>
              <a:gd name="adj1" fmla="val -61256"/>
              <a:gd name="adj2" fmla="val -37978"/>
            </a:avLst>
          </a:prstGeom>
          <a:solidFill>
            <a:schemeClr val="accent1"/>
          </a:solidFill>
          <a:ln w="12700" cap="flat" cmpd="sng" algn="ctr">
            <a:solidFill>
              <a:schemeClr val="tx1"/>
            </a:solidFill>
            <a:prstDash val="solid"/>
            <a:round/>
            <a:headEnd type="none" w="med" len="med"/>
            <a:tailEnd type="triangle" w="med" len="lg"/>
          </a:ln>
          <a:effectLst/>
        </p:spPr>
        <p:txBody>
          <a:bodyPr vert="horz" wrap="square" lIns="91440" tIns="45720" rIns="91440" bIns="45720" numCol="1" rtlCol="0" anchor="t" anchorCtr="0" compatLnSpc="1">
            <a:prstTxWarp prst="textNoShape">
              <a:avLst/>
            </a:prstTxWarp>
          </a:bodyPr>
          <a:lstStyle/>
          <a:p>
            <a:pPr algn="l"/>
            <a:r>
              <a:rPr kumimoji="0" lang="en-US" sz="1800" b="0" i="0" u="none" strike="noStrike" cap="none" normalizeH="0" baseline="0" dirty="0" smtClean="0">
                <a:ln>
                  <a:noFill/>
                </a:ln>
                <a:solidFill>
                  <a:schemeClr val="tx1"/>
                </a:solidFill>
                <a:effectLst/>
                <a:latin typeface="Arial"/>
                <a:cs typeface="Arial"/>
              </a:rPr>
              <a:t>“</a:t>
            </a:r>
            <a:r>
              <a:rPr lang="en-US" sz="1800" dirty="0" smtClean="0">
                <a:latin typeface="Arial"/>
                <a:cs typeface="Arial"/>
              </a:rPr>
              <a:t>Multiple </a:t>
            </a:r>
            <a:r>
              <a:rPr lang="en-US" sz="1800" dirty="0">
                <a:latin typeface="Arial"/>
                <a:cs typeface="Arial"/>
              </a:rPr>
              <a:t>components of identical or closely similar semantics hinder interoperability because too many valid methods exist for representing the same data. For each data concept that must be represented, there should be only one component (and associated type) to represent it.</a:t>
            </a:r>
            <a:r>
              <a:rPr kumimoji="0" lang="en-US" sz="1800" b="0" i="0" u="none" strike="noStrike" cap="none" normalizeH="0" baseline="0" dirty="0" smtClean="0">
                <a:ln>
                  <a:noFill/>
                </a:ln>
                <a:solidFill>
                  <a:schemeClr val="tx1"/>
                </a:solidFill>
                <a:effectLst/>
                <a:latin typeface="Arial"/>
                <a:cs typeface="Arial"/>
              </a:rPr>
              <a:t>”</a:t>
            </a:r>
            <a:endParaRPr kumimoji="0" lang="en-US" sz="1800" b="0" i="0" u="none" strike="noStrike" cap="none" normalizeH="0" baseline="0" dirty="0" smtClean="0">
              <a:ln>
                <a:noFill/>
              </a:ln>
              <a:solidFill>
                <a:schemeClr val="tx1"/>
              </a:solidFill>
              <a:effectLst/>
              <a:latin typeface="Arial"/>
              <a:cs typeface="Arial"/>
            </a:endParaRPr>
          </a:p>
        </p:txBody>
      </p:sp>
    </p:spTree>
    <p:extLst>
      <p:ext uri="{BB962C8B-B14F-4D97-AF65-F5344CB8AC3E}">
        <p14:creationId xmlns:p14="http://schemas.microsoft.com/office/powerpoint/2010/main" val="183824110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Minimize Substitution Groups</a:t>
            </a:r>
            <a:endParaRPr lang="en-US" dirty="0"/>
          </a:p>
        </p:txBody>
      </p:sp>
      <p:sp>
        <p:nvSpPr>
          <p:cNvPr id="3" name="Content Placeholder 2"/>
          <p:cNvSpPr>
            <a:spLocks noGrp="1"/>
          </p:cNvSpPr>
          <p:nvPr>
            <p:ph idx="1"/>
          </p:nvPr>
        </p:nvSpPr>
        <p:spPr>
          <a:xfrm>
            <a:off x="533400" y="1600200"/>
            <a:ext cx="8153400" cy="2743200"/>
          </a:xfrm>
        </p:spPr>
        <p:txBody>
          <a:bodyPr/>
          <a:lstStyle/>
          <a:p>
            <a:r>
              <a:rPr lang="en-US" sz="2400" dirty="0" smtClean="0"/>
              <a:t>However, NIEM uses XML Schema 1.0</a:t>
            </a:r>
          </a:p>
          <a:p>
            <a:pPr lvl="1"/>
            <a:r>
              <a:rPr lang="en-US" sz="2000" dirty="0"/>
              <a:t>R</a:t>
            </a:r>
            <a:r>
              <a:rPr lang="en-US" sz="2000" dirty="0" smtClean="0"/>
              <a:t>estricts each element to a single substitution group </a:t>
            </a:r>
          </a:p>
          <a:p>
            <a:pPr marL="742950" lvl="2" indent="-342900">
              <a:buClr>
                <a:srgbClr val="333333"/>
              </a:buClr>
            </a:pPr>
            <a:r>
              <a:rPr lang="en-US" dirty="0"/>
              <a:t>Not possible to reuse </a:t>
            </a:r>
            <a:r>
              <a:rPr lang="en-US" dirty="0" smtClean="0"/>
              <a:t>a common </a:t>
            </a:r>
            <a:r>
              <a:rPr lang="en-US" dirty="0"/>
              <a:t>representation of general purpose data concepts across substitution groups. </a:t>
            </a:r>
          </a:p>
          <a:p>
            <a:r>
              <a:rPr lang="en-US" sz="2400" dirty="0" smtClean="0"/>
              <a:t>Unintended consequence</a:t>
            </a:r>
          </a:p>
          <a:p>
            <a:pPr lvl="1"/>
            <a:r>
              <a:rPr lang="en-US" sz="2000" dirty="0" smtClean="0"/>
              <a:t>Many general purpose elements that were widely reused must be converted to duplicate, special</a:t>
            </a:r>
            <a:r>
              <a:rPr lang="en-US" sz="2000" dirty="0"/>
              <a:t> </a:t>
            </a:r>
            <a:r>
              <a:rPr lang="en-US" sz="2000" dirty="0" smtClean="0"/>
              <a:t>purpose representations</a:t>
            </a:r>
          </a:p>
        </p:txBody>
      </p:sp>
      <p:graphicFrame>
        <p:nvGraphicFramePr>
          <p:cNvPr id="11" name="Table 10"/>
          <p:cNvGraphicFramePr>
            <a:graphicFrameLocks noGrp="1"/>
          </p:cNvGraphicFramePr>
          <p:nvPr>
            <p:extLst>
              <p:ext uri="{D42A27DB-BD31-4B8C-83A1-F6EECF244321}">
                <p14:modId xmlns:p14="http://schemas.microsoft.com/office/powerpoint/2010/main" val="2356392234"/>
              </p:ext>
            </p:extLst>
          </p:nvPr>
        </p:nvGraphicFramePr>
        <p:xfrm>
          <a:off x="3733800" y="4267200"/>
          <a:ext cx="5410200" cy="2514600"/>
        </p:xfrm>
        <a:graphic>
          <a:graphicData uri="http://schemas.openxmlformats.org/drawingml/2006/table">
            <a:tbl>
              <a:tblPr firstRow="1" bandRow="1">
                <a:tableStyleId>{2D5ABB26-0587-4C30-8999-92F81FD0307C}</a:tableStyleId>
              </a:tblPr>
              <a:tblGrid>
                <a:gridCol w="2667000"/>
                <a:gridCol w="2743200"/>
              </a:tblGrid>
              <a:tr h="190500">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1050" dirty="0" err="1" smtClean="0">
                          <a:sym typeface="Wingdings"/>
                        </a:rPr>
                        <a:t>CircularAreaSet</a:t>
                      </a:r>
                      <a:endParaRPr lang="en-US" sz="1050" dirty="0"/>
                    </a:p>
                  </a:txBody>
                  <a:tcPr/>
                </a:tc>
                <a:tc>
                  <a:txBody>
                    <a:bodyPr/>
                    <a:lstStyle/>
                    <a:p>
                      <a:pPr algn="l" fontAlgn="ctr"/>
                      <a:r>
                        <a:rPr lang="en-US" sz="1100" b="0" i="0" u="none" strike="noStrike" dirty="0" err="1">
                          <a:solidFill>
                            <a:srgbClr val="000000"/>
                          </a:solidFill>
                          <a:effectLst/>
                          <a:latin typeface="Calibri"/>
                        </a:rPr>
                        <a:t>StartPositionCircularAreaSet</a:t>
                      </a:r>
                      <a:endParaRPr lang="en-US" sz="1100" b="0" i="0" u="none" strike="noStrike" dirty="0">
                        <a:solidFill>
                          <a:srgbClr val="000000"/>
                        </a:solidFill>
                        <a:effectLst/>
                        <a:latin typeface="Calibri"/>
                      </a:endParaRPr>
                    </a:p>
                  </a:txBody>
                  <a:tcPr marL="0" marR="0" marT="0" marB="0" anchor="ctr"/>
                </a:tc>
              </a:tr>
              <a:tr h="190500">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1050" dirty="0" err="1" smtClean="0">
                          <a:sym typeface="Wingdings"/>
                        </a:rPr>
                        <a:t>HavenCircularAreaSet</a:t>
                      </a:r>
                      <a:endParaRPr lang="en-US" sz="1050" dirty="0"/>
                    </a:p>
                  </a:txBody>
                  <a:tcPr/>
                </a:tc>
                <a:tc>
                  <a:txBody>
                    <a:bodyPr/>
                    <a:lstStyle/>
                    <a:p>
                      <a:pPr algn="l" fontAlgn="ctr"/>
                      <a:r>
                        <a:rPr lang="en-US" sz="1100" b="0" i="0" u="none" strike="noStrike" dirty="0" err="1">
                          <a:solidFill>
                            <a:srgbClr val="000000"/>
                          </a:solidFill>
                          <a:effectLst/>
                          <a:latin typeface="Calibri"/>
                        </a:rPr>
                        <a:t>WaitPositionCircularAreaSet</a:t>
                      </a:r>
                      <a:endParaRPr lang="en-US" sz="1100" b="0" i="0" u="none" strike="noStrike" dirty="0">
                        <a:solidFill>
                          <a:srgbClr val="000000"/>
                        </a:solidFill>
                        <a:effectLst/>
                        <a:latin typeface="Calibri"/>
                      </a:endParaRPr>
                    </a:p>
                  </a:txBody>
                  <a:tcPr marL="0" marR="0" marT="0" marB="0" anchor="ctr"/>
                </a:tc>
              </a:tr>
              <a:tr h="190500">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1050" dirty="0" err="1" smtClean="0">
                          <a:sym typeface="Wingdings"/>
                        </a:rPr>
                        <a:t>SubmarineOperatingAreaCircularAreaSet</a:t>
                      </a:r>
                      <a:endParaRPr lang="en-US" sz="1050" dirty="0"/>
                    </a:p>
                  </a:txBody>
                  <a:tcPr/>
                </a:tc>
                <a:tc>
                  <a:txBody>
                    <a:bodyPr/>
                    <a:lstStyle/>
                    <a:p>
                      <a:pPr algn="l" fontAlgn="ctr"/>
                      <a:r>
                        <a:rPr lang="en-US" sz="1100" b="0" i="0" u="none" strike="noStrike" dirty="0" err="1">
                          <a:solidFill>
                            <a:srgbClr val="000000"/>
                          </a:solidFill>
                          <a:effectLst/>
                          <a:latin typeface="Calibri"/>
                        </a:rPr>
                        <a:t>MissileSeekerZoneCircularAreaSet</a:t>
                      </a:r>
                      <a:endParaRPr lang="en-US" sz="1100" b="0" i="0" u="none" strike="noStrike" dirty="0">
                        <a:solidFill>
                          <a:srgbClr val="000000"/>
                        </a:solidFill>
                        <a:effectLst/>
                        <a:latin typeface="Calibri"/>
                      </a:endParaRPr>
                    </a:p>
                  </a:txBody>
                  <a:tcPr marL="0" marR="0" marT="0" marB="0" anchor="ctr"/>
                </a:tc>
              </a:tr>
              <a:tr h="190500">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1050" dirty="0" err="1" smtClean="0">
                          <a:sym typeface="Wingdings"/>
                        </a:rPr>
                        <a:t>AEWEmploymentCircularAreaSet</a:t>
                      </a:r>
                      <a:endParaRPr lang="en-US" sz="1050" dirty="0"/>
                    </a:p>
                  </a:txBody>
                  <a:tcPr/>
                </a:tc>
                <a:tc>
                  <a:txBody>
                    <a:bodyPr/>
                    <a:lstStyle/>
                    <a:p>
                      <a:pPr algn="l" fontAlgn="ctr"/>
                      <a:r>
                        <a:rPr lang="en-US" sz="1100" b="0" i="0" u="none" strike="noStrike" dirty="0" err="1">
                          <a:solidFill>
                            <a:srgbClr val="000000"/>
                          </a:solidFill>
                          <a:effectLst/>
                          <a:latin typeface="Calibri"/>
                        </a:rPr>
                        <a:t>TASMsnCircularAreaSet</a:t>
                      </a:r>
                      <a:endParaRPr lang="en-US" sz="1100" b="0" i="0" u="none" strike="noStrike" dirty="0">
                        <a:solidFill>
                          <a:srgbClr val="000000"/>
                        </a:solidFill>
                        <a:effectLst/>
                        <a:latin typeface="Calibri"/>
                      </a:endParaRPr>
                    </a:p>
                  </a:txBody>
                  <a:tcPr marL="0" marR="0" marT="0" marB="0" anchor="ctr"/>
                </a:tc>
              </a:tr>
              <a:tr h="190500">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1050" dirty="0" err="1" smtClean="0">
                          <a:sym typeface="Wingdings"/>
                        </a:rPr>
                        <a:t>EWAircraftEmploymentCircularAreaSet</a:t>
                      </a:r>
                      <a:endParaRPr lang="en-US" sz="1050" dirty="0"/>
                    </a:p>
                  </a:txBody>
                  <a:tcPr/>
                </a:tc>
                <a:tc>
                  <a:txBody>
                    <a:bodyPr/>
                    <a:lstStyle/>
                    <a:p>
                      <a:pPr algn="l" fontAlgn="ctr"/>
                      <a:r>
                        <a:rPr lang="en-US" sz="1100" b="0" i="0" u="none" strike="noStrike" dirty="0" err="1">
                          <a:solidFill>
                            <a:srgbClr val="000000"/>
                          </a:solidFill>
                          <a:effectLst/>
                          <a:latin typeface="Calibri"/>
                        </a:rPr>
                        <a:t>MPAMsnCircularAreaSet</a:t>
                      </a:r>
                      <a:endParaRPr lang="en-US" sz="1100" b="0" i="0" u="none" strike="noStrike" dirty="0">
                        <a:solidFill>
                          <a:srgbClr val="000000"/>
                        </a:solidFill>
                        <a:effectLst/>
                        <a:latin typeface="Calibri"/>
                      </a:endParaRPr>
                    </a:p>
                  </a:txBody>
                  <a:tcPr marL="0" marR="0" marT="0" marB="0" anchor="ctr"/>
                </a:tc>
              </a:tr>
              <a:tr h="190500">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1050" dirty="0" err="1" smtClean="0">
                          <a:sym typeface="Wingdings"/>
                        </a:rPr>
                        <a:t>FEZCircularAreaSet</a:t>
                      </a:r>
                      <a:endParaRPr lang="en-US" sz="1050" dirty="0" smtClean="0"/>
                    </a:p>
                  </a:txBody>
                  <a:tcPr/>
                </a:tc>
                <a:tc>
                  <a:txBody>
                    <a:bodyPr/>
                    <a:lstStyle/>
                    <a:p>
                      <a:pPr algn="l" fontAlgn="ctr"/>
                      <a:r>
                        <a:rPr lang="en-US" sz="1100" b="0" i="0" u="none" strike="noStrike" dirty="0" err="1">
                          <a:solidFill>
                            <a:srgbClr val="000000"/>
                          </a:solidFill>
                          <a:effectLst/>
                          <a:latin typeface="Calibri"/>
                        </a:rPr>
                        <a:t>FixedWingASWMsnCircularAreaSet</a:t>
                      </a:r>
                      <a:endParaRPr lang="en-US" sz="1100" b="0" i="0" u="none" strike="noStrike" dirty="0">
                        <a:solidFill>
                          <a:srgbClr val="000000"/>
                        </a:solidFill>
                        <a:effectLst/>
                        <a:latin typeface="Calibri"/>
                      </a:endParaRPr>
                    </a:p>
                  </a:txBody>
                  <a:tcPr marL="0" marR="0" marT="0" marB="0" anchor="ctr"/>
                </a:tc>
              </a:tr>
              <a:tr h="190500">
                <a:tc>
                  <a:txBody>
                    <a:bodyPr/>
                    <a:lstStyle/>
                    <a:p>
                      <a:r>
                        <a:rPr lang="en-US" sz="1050" dirty="0" err="1" smtClean="0">
                          <a:sym typeface="Wingdings"/>
                        </a:rPr>
                        <a:t>MEZCircularAreaSet</a:t>
                      </a:r>
                      <a:endParaRPr lang="en-US" sz="1050" dirty="0"/>
                    </a:p>
                  </a:txBody>
                  <a:tcPr/>
                </a:tc>
                <a:tc>
                  <a:txBody>
                    <a:bodyPr/>
                    <a:lstStyle/>
                    <a:p>
                      <a:pPr algn="l" fontAlgn="ctr"/>
                      <a:r>
                        <a:rPr lang="en-US" sz="1100" b="0" i="0" u="none" strike="noStrike" dirty="0" err="1">
                          <a:solidFill>
                            <a:srgbClr val="000000"/>
                          </a:solidFill>
                          <a:effectLst/>
                          <a:latin typeface="Calibri"/>
                        </a:rPr>
                        <a:t>HeloMsnCircularAreaSet</a:t>
                      </a:r>
                      <a:endParaRPr lang="en-US" sz="1100" b="0" i="0" u="none" strike="noStrike" dirty="0">
                        <a:solidFill>
                          <a:srgbClr val="000000"/>
                        </a:solidFill>
                        <a:effectLst/>
                        <a:latin typeface="Calibri"/>
                      </a:endParaRPr>
                    </a:p>
                  </a:txBody>
                  <a:tcPr marL="0" marR="0" marT="0" marB="0" anchor="ctr"/>
                </a:tc>
              </a:tr>
              <a:tr h="19050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50" dirty="0" err="1" smtClean="0">
                          <a:sym typeface="Wingdings"/>
                        </a:rPr>
                        <a:t>TGTAreaReportingCircularAreaSet</a:t>
                      </a:r>
                      <a:endParaRPr lang="en-US" sz="1050" dirty="0" smtClean="0"/>
                    </a:p>
                  </a:txBody>
                  <a:tcPr/>
                </a:tc>
                <a:tc>
                  <a:txBody>
                    <a:bodyPr/>
                    <a:lstStyle/>
                    <a:p>
                      <a:pPr algn="l" fontAlgn="ctr"/>
                      <a:r>
                        <a:rPr lang="en-US" sz="1100" b="0" i="0" u="none" strike="noStrike" dirty="0" err="1">
                          <a:solidFill>
                            <a:srgbClr val="000000"/>
                          </a:solidFill>
                          <a:effectLst/>
                          <a:latin typeface="Calibri"/>
                        </a:rPr>
                        <a:t>SubmarineMsnCircularAreaSet</a:t>
                      </a:r>
                      <a:endParaRPr lang="en-US" sz="1100" b="0" i="0" u="none" strike="noStrike" dirty="0">
                        <a:solidFill>
                          <a:srgbClr val="000000"/>
                        </a:solidFill>
                        <a:effectLst/>
                        <a:latin typeface="Calibri"/>
                      </a:endParaRPr>
                    </a:p>
                  </a:txBody>
                  <a:tcPr marL="0" marR="0" marT="0" marB="0" anchor="ctr"/>
                </a:tc>
              </a:tr>
              <a:tr h="190500">
                <a:tc>
                  <a:txBody>
                    <a:bodyPr/>
                    <a:lstStyle/>
                    <a:p>
                      <a:r>
                        <a:rPr lang="en-US" sz="1050" dirty="0" err="1" smtClean="0">
                          <a:sym typeface="Wingdings"/>
                        </a:rPr>
                        <a:t>FastPatrolBoatCircularArea</a:t>
                      </a:r>
                      <a:endParaRPr lang="en-US" sz="1050" dirty="0"/>
                    </a:p>
                  </a:txBody>
                  <a:tcPr/>
                </a:tc>
                <a:tc>
                  <a:txBody>
                    <a:bodyPr/>
                    <a:lstStyle/>
                    <a:p>
                      <a:pPr algn="l" fontAlgn="ctr"/>
                      <a:r>
                        <a:rPr lang="en-US" sz="1100" b="0" i="0" u="none" strike="noStrike" dirty="0" err="1">
                          <a:solidFill>
                            <a:srgbClr val="000000"/>
                          </a:solidFill>
                          <a:effectLst/>
                          <a:latin typeface="Calibri"/>
                        </a:rPr>
                        <a:t>SonobuoyInterferenceAvoidanceCircularAreaSet</a:t>
                      </a:r>
                      <a:endParaRPr lang="en-US" sz="1100" b="0" i="0" u="none" strike="noStrike" dirty="0">
                        <a:solidFill>
                          <a:srgbClr val="000000"/>
                        </a:solidFill>
                        <a:effectLst/>
                        <a:latin typeface="Calibri"/>
                      </a:endParaRPr>
                    </a:p>
                  </a:txBody>
                  <a:tcPr marL="0" marR="0" marT="0" marB="0" anchor="ctr"/>
                </a:tc>
              </a:tr>
              <a:tr h="19050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50" dirty="0" err="1" smtClean="0">
                          <a:sym typeface="Wingdings"/>
                        </a:rPr>
                        <a:t>SurveilanceOpsAreaCircularArea</a:t>
                      </a:r>
                      <a:r>
                        <a:rPr lang="en-US" sz="1050" dirty="0" smtClean="0">
                          <a:sym typeface="Wingdings"/>
                        </a:rPr>
                        <a:t> </a:t>
                      </a:r>
                      <a:endParaRPr lang="en-US" sz="1050" dirty="0" smtClean="0"/>
                    </a:p>
                  </a:txBody>
                  <a:tcPr/>
                </a:tc>
                <a:tc>
                  <a:txBody>
                    <a:bodyPr/>
                    <a:lstStyle/>
                    <a:p>
                      <a:pPr algn="l" fontAlgn="ctr"/>
                      <a:r>
                        <a:rPr lang="en-US" sz="1100" b="0" i="0" u="none" strike="noStrike" dirty="0" err="1" smtClean="0">
                          <a:solidFill>
                            <a:srgbClr val="000000"/>
                          </a:solidFill>
                          <a:effectLst/>
                          <a:latin typeface="Calibri"/>
                        </a:rPr>
                        <a:t>DustbinAreaCircularAreaSet</a:t>
                      </a:r>
                      <a:endParaRPr lang="en-US" sz="1100" b="0" i="0" u="none" strike="noStrike" dirty="0">
                        <a:solidFill>
                          <a:srgbClr val="000000"/>
                        </a:solidFill>
                        <a:effectLst/>
                        <a:latin typeface="Calibri"/>
                      </a:endParaRPr>
                    </a:p>
                  </a:txBody>
                  <a:tcPr marL="0" marR="0" marT="0" marB="0" anchor="ctr"/>
                </a:tc>
              </a:tr>
            </a:tbl>
          </a:graphicData>
        </a:graphic>
      </p:graphicFrame>
      <p:sp>
        <p:nvSpPr>
          <p:cNvPr id="8" name="TextBox 7"/>
          <p:cNvSpPr txBox="1"/>
          <p:nvPr/>
        </p:nvSpPr>
        <p:spPr>
          <a:xfrm>
            <a:off x="677148" y="5181600"/>
            <a:ext cx="2968969" cy="1107996"/>
          </a:xfrm>
          <a:prstGeom prst="rect">
            <a:avLst/>
          </a:prstGeom>
          <a:noFill/>
        </p:spPr>
        <p:txBody>
          <a:bodyPr wrap="none" rtlCol="0">
            <a:spAutoFit/>
          </a:bodyPr>
          <a:lstStyle/>
          <a:p>
            <a:r>
              <a:rPr lang="en-US" sz="2400" dirty="0" err="1" smtClean="0">
                <a:latin typeface="Arial"/>
                <a:cs typeface="Arial"/>
              </a:rPr>
              <a:t>CircularArea</a:t>
            </a:r>
            <a:endParaRPr lang="en-US" sz="2400" dirty="0" smtClean="0">
              <a:latin typeface="Arial"/>
              <a:cs typeface="Arial"/>
            </a:endParaRPr>
          </a:p>
          <a:p>
            <a:endParaRPr lang="en-US" sz="2400" dirty="0" smtClean="0">
              <a:latin typeface="Arial"/>
              <a:cs typeface="Arial"/>
            </a:endParaRPr>
          </a:p>
          <a:p>
            <a:r>
              <a:rPr lang="en-US" sz="1800" dirty="0" smtClean="0">
                <a:latin typeface="Arial"/>
                <a:cs typeface="Arial"/>
              </a:rPr>
              <a:t>Becomes 26 total elements</a:t>
            </a:r>
          </a:p>
        </p:txBody>
      </p:sp>
      <p:sp>
        <p:nvSpPr>
          <p:cNvPr id="12" name="Right Arrow 11"/>
          <p:cNvSpPr/>
          <p:nvPr/>
        </p:nvSpPr>
        <p:spPr bwMode="auto">
          <a:xfrm>
            <a:off x="3200400" y="5181600"/>
            <a:ext cx="457200" cy="533400"/>
          </a:xfrm>
          <a:prstGeom prst="rightArrow">
            <a:avLst/>
          </a:prstGeom>
          <a:solidFill>
            <a:schemeClr val="accent1"/>
          </a:solidFill>
          <a:ln w="12700" cap="flat" cmpd="sng" algn="ctr">
            <a:solidFill>
              <a:schemeClr val="tx1"/>
            </a:solidFill>
            <a:prstDash val="solid"/>
            <a:round/>
            <a:headEnd type="none" w="med" len="med"/>
            <a:tailEnd type="triangle" w="med" len="lg"/>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p:txBody>
      </p:sp>
      <p:sp>
        <p:nvSpPr>
          <p:cNvPr id="13" name="TextBox 12"/>
          <p:cNvSpPr txBox="1"/>
          <p:nvPr/>
        </p:nvSpPr>
        <p:spPr>
          <a:xfrm>
            <a:off x="533400" y="6324600"/>
            <a:ext cx="8153400" cy="408623"/>
          </a:xfrm>
          <a:prstGeom prst="roundRect">
            <a:avLst/>
          </a:prstGeom>
          <a:ln/>
        </p:spPr>
        <p:style>
          <a:lnRef idx="1">
            <a:schemeClr val="accent1"/>
          </a:lnRef>
          <a:fillRef idx="3">
            <a:schemeClr val="accent1"/>
          </a:fillRef>
          <a:effectRef idx="2">
            <a:schemeClr val="accent1"/>
          </a:effectRef>
          <a:fontRef idx="minor">
            <a:schemeClr val="lt1"/>
          </a:fontRef>
        </p:style>
        <p:txBody>
          <a:bodyPr wrap="square" rtlCol="0">
            <a:spAutoFit/>
          </a:bodyPr>
          <a:lstStyle/>
          <a:p>
            <a:r>
              <a:rPr lang="en-US" sz="1800" dirty="0" smtClean="0">
                <a:effectLst>
                  <a:outerShdw blurRad="50800" dist="38100" dir="2700000" algn="tl" rotWithShape="0">
                    <a:prstClr val="black">
                      <a:alpha val="40000"/>
                    </a:prstClr>
                  </a:outerShdw>
                </a:effectLst>
                <a:latin typeface="Arial"/>
                <a:cs typeface="Arial"/>
              </a:rPr>
              <a:t>Recommendation</a:t>
            </a:r>
            <a:r>
              <a:rPr lang="en-US" sz="1800" dirty="0">
                <a:effectLst>
                  <a:outerShdw blurRad="50800" dist="38100" dir="2700000" algn="tl" rotWithShape="0">
                    <a:prstClr val="black">
                      <a:alpha val="40000"/>
                    </a:prstClr>
                  </a:outerShdw>
                </a:effectLst>
                <a:cs typeface="Arial"/>
              </a:rPr>
              <a:t>: </a:t>
            </a:r>
            <a:r>
              <a:rPr lang="en-US" sz="1800" dirty="0" smtClean="0">
                <a:effectLst>
                  <a:outerShdw blurRad="50800" dist="38100" dir="2700000" algn="tl" rotWithShape="0">
                    <a:prstClr val="black">
                      <a:alpha val="40000"/>
                    </a:prstClr>
                  </a:outerShdw>
                </a:effectLst>
                <a:cs typeface="Arial"/>
              </a:rPr>
              <a:t>Raise this issue with NIEM. Not likely the intended effect.</a:t>
            </a:r>
            <a:endParaRPr lang="en-US" sz="1800" dirty="0">
              <a:effectLst>
                <a:outerShdw blurRad="50800" dist="38100" dir="2700000" algn="tl" rotWithShape="0">
                  <a:prstClr val="black">
                    <a:alpha val="40000"/>
                  </a:prstClr>
                </a:outerShdw>
              </a:effectLst>
              <a:latin typeface="Arial"/>
              <a:cs typeface="Arial"/>
            </a:endParaRPr>
          </a:p>
        </p:txBody>
      </p:sp>
    </p:spTree>
    <p:extLst>
      <p:ext uri="{BB962C8B-B14F-4D97-AF65-F5344CB8AC3E}">
        <p14:creationId xmlns:p14="http://schemas.microsoft.com/office/powerpoint/2010/main" val="293576886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wipe(left)">
                                      <p:cBhvr>
                                        <p:cTn id="11" dur="200"/>
                                        <p:tgtEl>
                                          <p:spTgt spid="12"/>
                                        </p:tgtEl>
                                      </p:cBhvr>
                                    </p:animEffect>
                                  </p:childTnLst>
                                </p:cTn>
                              </p:par>
                            </p:childTnLst>
                          </p:cTn>
                        </p:par>
                        <p:par>
                          <p:cTn id="12" fill="hold">
                            <p:stCondLst>
                              <p:cond delay="700"/>
                            </p:stCondLst>
                            <p:childTnLst>
                              <p:par>
                                <p:cTn id="13" presetID="22" presetClass="entr" presetSubtype="8" fill="hold"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wipe(left)">
                                      <p:cBhvr>
                                        <p:cTn id="15" dur="500"/>
                                        <p:tgtEl>
                                          <p:spTgt spid="1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2" grpId="0" animBg="1"/>
      <p:bldP spid="13"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Reduce Reference Schemas</a:t>
            </a:r>
            <a:endParaRPr lang="en-US" dirty="0"/>
          </a:p>
        </p:txBody>
      </p:sp>
      <p:sp>
        <p:nvSpPr>
          <p:cNvPr id="3" name="Content Placeholder 2"/>
          <p:cNvSpPr>
            <a:spLocks noGrp="1"/>
          </p:cNvSpPr>
          <p:nvPr>
            <p:ph idx="1"/>
          </p:nvPr>
        </p:nvSpPr>
        <p:spPr>
          <a:xfrm>
            <a:off x="533400" y="1676400"/>
            <a:ext cx="8153400" cy="4572000"/>
          </a:xfrm>
        </p:spPr>
        <p:txBody>
          <a:bodyPr/>
          <a:lstStyle/>
          <a:p>
            <a:pPr marL="0" indent="0">
              <a:buNone/>
            </a:pPr>
            <a:r>
              <a:rPr lang="en-US" dirty="0" smtClean="0"/>
              <a:t>The primary source of substitution group issues</a:t>
            </a:r>
          </a:p>
          <a:p>
            <a:endParaRPr lang="en-US" dirty="0"/>
          </a:p>
        </p:txBody>
      </p:sp>
      <p:pic>
        <p:nvPicPr>
          <p:cNvPr id="5" name="Picture 4"/>
          <p:cNvPicPr>
            <a:picLocks noChangeAspect="1"/>
          </p:cNvPicPr>
          <p:nvPr/>
        </p:nvPicPr>
        <p:blipFill>
          <a:blip r:embed="rId2"/>
          <a:stretch>
            <a:fillRect/>
          </a:stretch>
        </p:blipFill>
        <p:spPr>
          <a:xfrm>
            <a:off x="304800" y="2057400"/>
            <a:ext cx="4038600" cy="4831044"/>
          </a:xfrm>
          <a:prstGeom prst="rect">
            <a:avLst/>
          </a:prstGeom>
        </p:spPr>
      </p:pic>
      <p:sp>
        <p:nvSpPr>
          <p:cNvPr id="6" name="Rectangular Callout 5"/>
          <p:cNvSpPr/>
          <p:nvPr/>
        </p:nvSpPr>
        <p:spPr bwMode="auto">
          <a:xfrm>
            <a:off x="4191000" y="2247900"/>
            <a:ext cx="4800600" cy="1181100"/>
          </a:xfrm>
          <a:prstGeom prst="wedgeRectCallout">
            <a:avLst>
              <a:gd name="adj1" fmla="val -59775"/>
              <a:gd name="adj2" fmla="val 39010"/>
            </a:avLst>
          </a:prstGeom>
          <a:solidFill>
            <a:schemeClr val="accent1"/>
          </a:solidFill>
          <a:ln w="12700" cap="flat" cmpd="sng" algn="ctr">
            <a:solidFill>
              <a:schemeClr val="tx1"/>
            </a:solidFill>
            <a:prstDash val="solid"/>
            <a:round/>
            <a:headEnd type="none" w="med" len="med"/>
            <a:tailEnd type="triangle" w="med" len="lg"/>
          </a:ln>
          <a:effectLst/>
        </p:spPr>
        <p:txBody>
          <a:bodyPr vert="horz" wrap="square" lIns="91440" tIns="45720" rIns="91440" bIns="45720" numCol="1" rtlCol="0" anchor="t" anchorCtr="0" compatLnSpc="1">
            <a:prstTxWarp prst="textNoShape">
              <a:avLst/>
            </a:prstTxWarp>
          </a:bodyPr>
          <a:lstStyle/>
          <a:p>
            <a:pPr algn="l"/>
            <a:r>
              <a:rPr kumimoji="0" lang="en-US" sz="1800" b="0" i="0" u="none" strike="noStrike" cap="none" normalizeH="0" baseline="0" dirty="0" smtClean="0">
                <a:ln>
                  <a:noFill/>
                </a:ln>
                <a:solidFill>
                  <a:schemeClr val="tx1"/>
                </a:solidFill>
                <a:effectLst/>
                <a:latin typeface="Arial"/>
                <a:cs typeface="Arial"/>
              </a:rPr>
              <a:t>“</a:t>
            </a:r>
            <a:r>
              <a:rPr lang="en-US" sz="1800" dirty="0">
                <a:latin typeface="Arial"/>
                <a:cs typeface="Arial"/>
              </a:rPr>
              <a:t>A </a:t>
            </a:r>
            <a:r>
              <a:rPr lang="en-US" sz="1800" b="1" dirty="0">
                <a:latin typeface="Arial"/>
                <a:cs typeface="Arial"/>
              </a:rPr>
              <a:t>reference schema document</a:t>
            </a:r>
            <a:r>
              <a:rPr lang="en-US" sz="1800" dirty="0">
                <a:latin typeface="Arial"/>
                <a:cs typeface="Arial"/>
              </a:rPr>
              <a:t> is a schema document that is intended to provide the authoritative definitions of broadly reusable schema components</a:t>
            </a:r>
            <a:r>
              <a:rPr lang="en-US" sz="1800" dirty="0" smtClean="0">
                <a:latin typeface="Arial"/>
                <a:cs typeface="Arial"/>
              </a:rPr>
              <a:t>.</a:t>
            </a:r>
            <a:r>
              <a:rPr kumimoji="0" lang="en-US" sz="1800" b="0" i="0" u="none" strike="noStrike" cap="none" normalizeH="0" baseline="0" dirty="0" smtClean="0">
                <a:ln>
                  <a:noFill/>
                </a:ln>
                <a:solidFill>
                  <a:schemeClr val="tx1"/>
                </a:solidFill>
                <a:effectLst/>
                <a:latin typeface="Arial"/>
                <a:cs typeface="Arial"/>
              </a:rPr>
              <a:t>”</a:t>
            </a:r>
            <a:endParaRPr kumimoji="0" lang="en-US" sz="1800" b="0" i="0" u="none" strike="noStrike" cap="none" normalizeH="0" baseline="0" dirty="0" smtClean="0">
              <a:ln>
                <a:noFill/>
              </a:ln>
              <a:solidFill>
                <a:schemeClr val="tx1"/>
              </a:solidFill>
              <a:effectLst/>
              <a:latin typeface="Arial"/>
              <a:cs typeface="Arial"/>
            </a:endParaRPr>
          </a:p>
        </p:txBody>
      </p:sp>
      <p:sp>
        <p:nvSpPr>
          <p:cNvPr id="7" name="Rectangular Callout 6"/>
          <p:cNvSpPr/>
          <p:nvPr/>
        </p:nvSpPr>
        <p:spPr bwMode="auto">
          <a:xfrm>
            <a:off x="4191000" y="3543300"/>
            <a:ext cx="4800600" cy="647700"/>
          </a:xfrm>
          <a:prstGeom prst="wedgeRectCallout">
            <a:avLst>
              <a:gd name="adj1" fmla="val -60833"/>
              <a:gd name="adj2" fmla="val 31369"/>
            </a:avLst>
          </a:prstGeom>
          <a:solidFill>
            <a:schemeClr val="accent1"/>
          </a:solidFill>
          <a:ln w="12700" cap="flat" cmpd="sng" algn="ctr">
            <a:solidFill>
              <a:schemeClr val="tx1"/>
            </a:solidFill>
            <a:prstDash val="solid"/>
            <a:round/>
            <a:headEnd type="none" w="med" len="med"/>
            <a:tailEnd type="triangle" w="med" len="lg"/>
          </a:ln>
          <a:effectLst/>
        </p:spPr>
        <p:txBody>
          <a:bodyPr vert="horz" wrap="square" lIns="91440" tIns="45720" rIns="91440" bIns="45720" numCol="1" rtlCol="0" anchor="t" anchorCtr="0" compatLnSpc="1">
            <a:prstTxWarp prst="textNoShape">
              <a:avLst/>
            </a:prstTxWarp>
          </a:bodyPr>
          <a:lstStyle/>
          <a:p>
            <a:pPr algn="l"/>
            <a:r>
              <a:rPr kumimoji="0" lang="en-US" sz="1800" b="0" i="0" u="none" strike="noStrike" cap="none" normalizeH="0" baseline="0" dirty="0" smtClean="0">
                <a:ln>
                  <a:noFill/>
                </a:ln>
                <a:solidFill>
                  <a:schemeClr val="tx1"/>
                </a:solidFill>
                <a:effectLst/>
                <a:latin typeface="Arial"/>
                <a:cs typeface="Arial"/>
              </a:rPr>
              <a:t>“</a:t>
            </a:r>
            <a:r>
              <a:rPr lang="en-US" sz="1800" dirty="0">
                <a:latin typeface="Arial"/>
                <a:cs typeface="Arial"/>
              </a:rPr>
              <a:t>Reference schema documents are intended to be as regular and simple as </a:t>
            </a:r>
            <a:r>
              <a:rPr lang="en-US" sz="1800" dirty="0" smtClean="0">
                <a:latin typeface="Arial"/>
                <a:cs typeface="Arial"/>
              </a:rPr>
              <a:t>possible.</a:t>
            </a:r>
            <a:r>
              <a:rPr kumimoji="0" lang="en-US" sz="1800" b="0" i="0" u="none" strike="noStrike" cap="none" normalizeH="0" baseline="0" dirty="0" smtClean="0">
                <a:ln>
                  <a:noFill/>
                </a:ln>
                <a:solidFill>
                  <a:schemeClr val="tx1"/>
                </a:solidFill>
                <a:effectLst/>
                <a:latin typeface="Arial"/>
                <a:cs typeface="Arial"/>
              </a:rPr>
              <a:t>”</a:t>
            </a:r>
            <a:endParaRPr kumimoji="0" lang="en-US" sz="1800" b="0" i="0" u="none" strike="noStrike" cap="none" normalizeH="0" baseline="0" dirty="0" smtClean="0">
              <a:ln>
                <a:noFill/>
              </a:ln>
              <a:solidFill>
                <a:schemeClr val="tx1"/>
              </a:solidFill>
              <a:effectLst/>
              <a:latin typeface="Arial"/>
              <a:cs typeface="Arial"/>
            </a:endParaRPr>
          </a:p>
        </p:txBody>
      </p:sp>
      <p:sp>
        <p:nvSpPr>
          <p:cNvPr id="8" name="Content Placeholder 2"/>
          <p:cNvSpPr txBox="1">
            <a:spLocks/>
          </p:cNvSpPr>
          <p:nvPr/>
        </p:nvSpPr>
        <p:spPr bwMode="auto">
          <a:xfrm>
            <a:off x="4114800" y="4343400"/>
            <a:ext cx="4876800" cy="2209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333333"/>
              </a:buClr>
              <a:buSzPct val="90000"/>
              <a:buChar char="•"/>
              <a:defRPr sz="2800">
                <a:solidFill>
                  <a:schemeClr val="tx1"/>
                </a:solidFill>
                <a:effectLst>
                  <a:outerShdw blurRad="38100" dist="38100" dir="2700000" algn="tl">
                    <a:srgbClr val="C0C0C0"/>
                  </a:outerShdw>
                </a:effectLst>
                <a:latin typeface="+mn-lt"/>
                <a:ea typeface="ＭＳ Ｐゴシック" charset="0"/>
                <a:cs typeface="+mn-cs"/>
              </a:defRPr>
            </a:lvl1pPr>
            <a:lvl2pPr marL="742950" indent="-285750" algn="l" rtl="0" eaLnBrk="0" fontAlgn="base" hangingPunct="0">
              <a:spcBef>
                <a:spcPct val="20000"/>
              </a:spcBef>
              <a:spcAft>
                <a:spcPct val="0"/>
              </a:spcAft>
              <a:buClr>
                <a:srgbClr val="5F5F5F"/>
              </a:buClr>
              <a:buSzPct val="90000"/>
              <a:buChar char="•"/>
              <a:defRPr sz="2400">
                <a:solidFill>
                  <a:schemeClr val="tx1"/>
                </a:solidFill>
                <a:effectLst>
                  <a:outerShdw blurRad="38100" dist="38100" dir="2700000" algn="tl">
                    <a:srgbClr val="C0C0C0"/>
                  </a:outerShdw>
                </a:effectLst>
                <a:latin typeface="+mn-lt"/>
                <a:ea typeface="ＭＳ Ｐゴシック" charset="0"/>
              </a:defRPr>
            </a:lvl2pPr>
            <a:lvl3pPr marL="1143000" indent="-228600" algn="l" rtl="0" eaLnBrk="0" fontAlgn="base" hangingPunct="0">
              <a:spcBef>
                <a:spcPct val="20000"/>
              </a:spcBef>
              <a:spcAft>
                <a:spcPct val="0"/>
              </a:spcAft>
              <a:buClr>
                <a:srgbClr val="5F5F5F"/>
              </a:buClr>
              <a:buSzPct val="95000"/>
              <a:buChar char="•"/>
              <a:defRPr sz="2000">
                <a:solidFill>
                  <a:schemeClr val="tx1"/>
                </a:solidFill>
                <a:effectLst>
                  <a:outerShdw blurRad="38100" dist="38100" dir="2700000" algn="tl">
                    <a:srgbClr val="C0C0C0"/>
                  </a:outerShdw>
                </a:effectLst>
                <a:latin typeface="+mn-lt"/>
                <a:ea typeface="ＭＳ Ｐゴシック" charset="0"/>
              </a:defRPr>
            </a:lvl3pPr>
            <a:lvl4pPr marL="1600200" indent="-228600" algn="l" rtl="0" eaLnBrk="0" fontAlgn="base" hangingPunct="0">
              <a:spcBef>
                <a:spcPct val="20000"/>
              </a:spcBef>
              <a:spcAft>
                <a:spcPct val="0"/>
              </a:spcAft>
              <a:buClr>
                <a:srgbClr val="5F5F5F"/>
              </a:buClr>
              <a:buChar char="•"/>
              <a:defRPr>
                <a:solidFill>
                  <a:schemeClr val="tx1"/>
                </a:solidFill>
                <a:effectLst>
                  <a:outerShdw blurRad="38100" dist="38100" dir="2700000" algn="tl">
                    <a:srgbClr val="C0C0C0"/>
                  </a:outerShdw>
                </a:effectLst>
                <a:latin typeface="+mn-lt"/>
                <a:ea typeface="ＭＳ Ｐゴシック" charset="0"/>
              </a:defRPr>
            </a:lvl4pPr>
            <a:lvl5pPr marL="2057400" indent="-228600" algn="l" rtl="0" eaLnBrk="0" fontAlgn="base" hangingPunct="0">
              <a:spcBef>
                <a:spcPct val="20000"/>
              </a:spcBef>
              <a:spcAft>
                <a:spcPct val="0"/>
              </a:spcAft>
              <a:buClr>
                <a:srgbClr val="808080"/>
              </a:buClr>
              <a:buChar char="•"/>
              <a:defRPr sz="1600">
                <a:solidFill>
                  <a:schemeClr val="tx1"/>
                </a:solidFill>
                <a:effectLst>
                  <a:outerShdw blurRad="38100" dist="38100" dir="2700000" algn="tl">
                    <a:srgbClr val="C0C0C0"/>
                  </a:outerShdw>
                </a:effectLst>
                <a:latin typeface="+mn-lt"/>
                <a:ea typeface="ＭＳ Ｐゴシック" charset="0"/>
              </a:defRPr>
            </a:lvl5pPr>
            <a:lvl6pPr marL="2514600" indent="-228600" algn="l" rtl="0" fontAlgn="base">
              <a:spcBef>
                <a:spcPct val="20000"/>
              </a:spcBef>
              <a:spcAft>
                <a:spcPct val="0"/>
              </a:spcAft>
              <a:buClr>
                <a:srgbClr val="808080"/>
              </a:buClr>
              <a:buChar char="•"/>
              <a:defRPr sz="1600">
                <a:solidFill>
                  <a:schemeClr val="tx1"/>
                </a:solidFill>
                <a:effectLst>
                  <a:outerShdw blurRad="38100" dist="38100" dir="2700000" algn="tl">
                    <a:srgbClr val="C0C0C0"/>
                  </a:outerShdw>
                </a:effectLst>
                <a:latin typeface="+mn-lt"/>
              </a:defRPr>
            </a:lvl6pPr>
            <a:lvl7pPr marL="2971800" indent="-228600" algn="l" rtl="0" fontAlgn="base">
              <a:spcBef>
                <a:spcPct val="20000"/>
              </a:spcBef>
              <a:spcAft>
                <a:spcPct val="0"/>
              </a:spcAft>
              <a:buClr>
                <a:srgbClr val="808080"/>
              </a:buClr>
              <a:buChar char="•"/>
              <a:defRPr sz="1600">
                <a:solidFill>
                  <a:schemeClr val="tx1"/>
                </a:solidFill>
                <a:effectLst>
                  <a:outerShdw blurRad="38100" dist="38100" dir="2700000" algn="tl">
                    <a:srgbClr val="C0C0C0"/>
                  </a:outerShdw>
                </a:effectLst>
                <a:latin typeface="+mn-lt"/>
              </a:defRPr>
            </a:lvl7pPr>
            <a:lvl8pPr marL="3429000" indent="-228600" algn="l" rtl="0" fontAlgn="base">
              <a:spcBef>
                <a:spcPct val="20000"/>
              </a:spcBef>
              <a:spcAft>
                <a:spcPct val="0"/>
              </a:spcAft>
              <a:buClr>
                <a:srgbClr val="808080"/>
              </a:buClr>
              <a:buChar char="•"/>
              <a:defRPr sz="1600">
                <a:solidFill>
                  <a:schemeClr val="tx1"/>
                </a:solidFill>
                <a:effectLst>
                  <a:outerShdw blurRad="38100" dist="38100" dir="2700000" algn="tl">
                    <a:srgbClr val="C0C0C0"/>
                  </a:outerShdw>
                </a:effectLst>
                <a:latin typeface="+mn-lt"/>
              </a:defRPr>
            </a:lvl8pPr>
            <a:lvl9pPr marL="3886200" indent="-228600" algn="l" rtl="0" fontAlgn="base">
              <a:spcBef>
                <a:spcPct val="20000"/>
              </a:spcBef>
              <a:spcAft>
                <a:spcPct val="0"/>
              </a:spcAft>
              <a:buClr>
                <a:srgbClr val="808080"/>
              </a:buClr>
              <a:buChar char="•"/>
              <a:defRPr sz="1600">
                <a:solidFill>
                  <a:schemeClr val="tx1"/>
                </a:solidFill>
                <a:effectLst>
                  <a:outerShdw blurRad="38100" dist="38100" dir="2700000" algn="tl">
                    <a:srgbClr val="C0C0C0"/>
                  </a:outerShdw>
                </a:effectLst>
                <a:latin typeface="+mn-lt"/>
              </a:defRPr>
            </a:lvl9pPr>
          </a:lstStyle>
          <a:p>
            <a:r>
              <a:rPr lang="en-US" sz="2000" dirty="0" smtClean="0"/>
              <a:t>Intended for most general, most abstract core concepts</a:t>
            </a:r>
          </a:p>
          <a:p>
            <a:pPr lvl="1"/>
            <a:r>
              <a:rPr lang="en-US" sz="1600" dirty="0" smtClean="0"/>
              <a:t>Does not apply to all MTF </a:t>
            </a:r>
            <a:r>
              <a:rPr lang="en-US" sz="1600" dirty="0" err="1" smtClean="0"/>
              <a:t>segs</a:t>
            </a:r>
            <a:r>
              <a:rPr lang="en-US" sz="1600" dirty="0" smtClean="0"/>
              <a:t>, sets, fields</a:t>
            </a:r>
          </a:p>
          <a:p>
            <a:pPr lvl="1"/>
            <a:r>
              <a:rPr lang="en-US" sz="1600" dirty="0" smtClean="0"/>
              <a:t>Probably do not want 1000s from us</a:t>
            </a:r>
          </a:p>
          <a:p>
            <a:r>
              <a:rPr lang="en-US" sz="2000" dirty="0" smtClean="0"/>
              <a:t>May want to hold off until substitution group issues are resolved</a:t>
            </a:r>
          </a:p>
          <a:p>
            <a:endParaRPr lang="en-US" sz="2000" dirty="0" smtClean="0"/>
          </a:p>
          <a:p>
            <a:endParaRPr lang="en-US" sz="2000" dirty="0"/>
          </a:p>
        </p:txBody>
      </p:sp>
    </p:spTree>
    <p:extLst>
      <p:ext uri="{BB962C8B-B14F-4D97-AF65-F5344CB8AC3E}">
        <p14:creationId xmlns:p14="http://schemas.microsoft.com/office/powerpoint/2010/main" val="163816133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ICP Review</a:t>
            </a:r>
            <a:endParaRPr lang="en-US" dirty="0"/>
          </a:p>
        </p:txBody>
      </p:sp>
      <p:sp>
        <p:nvSpPr>
          <p:cNvPr id="3" name="Content Placeholder 2"/>
          <p:cNvSpPr>
            <a:spLocks noGrp="1"/>
          </p:cNvSpPr>
          <p:nvPr>
            <p:ph idx="1"/>
          </p:nvPr>
        </p:nvSpPr>
        <p:spPr/>
        <p:txBody>
          <a:bodyPr/>
          <a:lstStyle/>
          <a:p>
            <a:r>
              <a:rPr lang="en-US" dirty="0" smtClean="0"/>
              <a:t>An amazing amount or work completed</a:t>
            </a:r>
          </a:p>
          <a:p>
            <a:pPr lvl="1"/>
            <a:r>
              <a:rPr lang="en-US" dirty="0" smtClean="0"/>
              <a:t>Over 3000 changes impacting most messages &amp; sets</a:t>
            </a:r>
          </a:p>
          <a:p>
            <a:pPr lvl="1"/>
            <a:r>
              <a:rPr lang="en-US" dirty="0" smtClean="0"/>
              <a:t>Field changes are even more significant</a:t>
            </a:r>
          </a:p>
          <a:p>
            <a:r>
              <a:rPr lang="en-US" dirty="0" smtClean="0"/>
              <a:t>Addressing most NDR requirements</a:t>
            </a:r>
          </a:p>
          <a:p>
            <a:pPr lvl="1"/>
            <a:r>
              <a:rPr lang="en-US" dirty="0" smtClean="0"/>
              <a:t>Garden of Eden schema design pattern</a:t>
            </a:r>
          </a:p>
          <a:p>
            <a:pPr lvl="1"/>
            <a:r>
              <a:rPr lang="en-US" dirty="0"/>
              <a:t>Replacing </a:t>
            </a:r>
            <a:r>
              <a:rPr lang="en-US" dirty="0" err="1"/>
              <a:t>xs:choice</a:t>
            </a:r>
            <a:r>
              <a:rPr lang="en-US" dirty="0"/>
              <a:t> with substitution groups</a:t>
            </a:r>
          </a:p>
          <a:p>
            <a:pPr lvl="1"/>
            <a:r>
              <a:rPr lang="en-US" dirty="0" smtClean="0"/>
              <a:t>Acronym usage and documentation</a:t>
            </a:r>
          </a:p>
          <a:p>
            <a:pPr lvl="1"/>
            <a:r>
              <a:rPr lang="en-US" dirty="0" smtClean="0"/>
              <a:t>NIEM representation terms (e.g., Code, Numeric, Text, Quantity, ID, etc.)</a:t>
            </a:r>
          </a:p>
        </p:txBody>
      </p:sp>
    </p:spTree>
    <p:extLst>
      <p:ext uri="{BB962C8B-B14F-4D97-AF65-F5344CB8AC3E}">
        <p14:creationId xmlns:p14="http://schemas.microsoft.com/office/powerpoint/2010/main" val="3133828705"/>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Garden of Eden</a:t>
            </a:r>
            <a:endParaRPr lang="en-US" dirty="0"/>
          </a:p>
        </p:txBody>
      </p:sp>
      <p:sp>
        <p:nvSpPr>
          <p:cNvPr id="3" name="Content Placeholder 2"/>
          <p:cNvSpPr>
            <a:spLocks noGrp="1"/>
          </p:cNvSpPr>
          <p:nvPr>
            <p:ph idx="1"/>
          </p:nvPr>
        </p:nvSpPr>
        <p:spPr/>
        <p:txBody>
          <a:bodyPr/>
          <a:lstStyle/>
          <a:p>
            <a:r>
              <a:rPr lang="en-US" dirty="0" smtClean="0"/>
              <a:t>Impacts programs and end users</a:t>
            </a:r>
          </a:p>
          <a:p>
            <a:pPr lvl="1"/>
            <a:r>
              <a:rPr lang="en-US" dirty="0"/>
              <a:t>M</a:t>
            </a:r>
            <a:r>
              <a:rPr lang="en-US" dirty="0" smtClean="0"/>
              <a:t>akes coding web-services more time-consuming, complex, error-prone (similar to substitution groups)</a:t>
            </a:r>
          </a:p>
          <a:p>
            <a:pPr lvl="1"/>
            <a:r>
              <a:rPr lang="en-US" dirty="0" smtClean="0"/>
              <a:t>Makes user experience more complex, time-consuming, error-prone</a:t>
            </a:r>
          </a:p>
          <a:p>
            <a:pPr lvl="1"/>
            <a:r>
              <a:rPr lang="en-US" dirty="0" smtClean="0"/>
              <a:t>Removes ability to use schema validation for release control, error-detection, guards.</a:t>
            </a:r>
          </a:p>
          <a:p>
            <a:r>
              <a:rPr lang="en-US" dirty="0" smtClean="0"/>
              <a:t>I.e., there may be an apple in the </a:t>
            </a:r>
            <a:r>
              <a:rPr lang="en-US" dirty="0" err="1" smtClean="0"/>
              <a:t>GoE</a:t>
            </a:r>
            <a:r>
              <a:rPr lang="en-US" dirty="0" smtClean="0"/>
              <a:t> </a:t>
            </a:r>
            <a:endParaRPr lang="en-US" dirty="0"/>
          </a:p>
        </p:txBody>
      </p:sp>
      <p:sp>
        <p:nvSpPr>
          <p:cNvPr id="4" name="TextBox 3"/>
          <p:cNvSpPr txBox="1"/>
          <p:nvPr/>
        </p:nvSpPr>
        <p:spPr>
          <a:xfrm>
            <a:off x="152400" y="6324600"/>
            <a:ext cx="8915400" cy="408623"/>
          </a:xfrm>
          <a:prstGeom prst="roundRect">
            <a:avLst/>
          </a:prstGeom>
          <a:ln/>
        </p:spPr>
        <p:style>
          <a:lnRef idx="1">
            <a:schemeClr val="accent1"/>
          </a:lnRef>
          <a:fillRef idx="3">
            <a:schemeClr val="accent1"/>
          </a:fillRef>
          <a:effectRef idx="2">
            <a:schemeClr val="accent1"/>
          </a:effectRef>
          <a:fontRef idx="minor">
            <a:schemeClr val="lt1"/>
          </a:fontRef>
        </p:style>
        <p:txBody>
          <a:bodyPr wrap="square" rtlCol="0">
            <a:spAutoFit/>
          </a:bodyPr>
          <a:lstStyle/>
          <a:p>
            <a:r>
              <a:rPr lang="en-US" sz="1800" dirty="0" smtClean="0">
                <a:effectLst>
                  <a:outerShdw blurRad="50800" dist="38100" dir="2700000" algn="tl" rotWithShape="0">
                    <a:prstClr val="black">
                      <a:alpha val="40000"/>
                    </a:prstClr>
                  </a:outerShdw>
                </a:effectLst>
                <a:latin typeface="Arial"/>
                <a:cs typeface="Arial"/>
              </a:rPr>
              <a:t>Recommendation</a:t>
            </a:r>
            <a:r>
              <a:rPr lang="en-US" sz="1800" dirty="0">
                <a:effectLst>
                  <a:outerShdw blurRad="50800" dist="38100" dir="2700000" algn="tl" rotWithShape="0">
                    <a:prstClr val="black">
                      <a:alpha val="40000"/>
                    </a:prstClr>
                  </a:outerShdw>
                </a:effectLst>
                <a:cs typeface="Arial"/>
              </a:rPr>
              <a:t>: </a:t>
            </a:r>
            <a:r>
              <a:rPr lang="en-US" sz="1800" dirty="0" smtClean="0">
                <a:effectLst>
                  <a:outerShdw blurRad="50800" dist="38100" dir="2700000" algn="tl" rotWithShape="0">
                    <a:prstClr val="black">
                      <a:alpha val="40000"/>
                    </a:prstClr>
                  </a:outerShdw>
                </a:effectLst>
                <a:cs typeface="Arial"/>
              </a:rPr>
              <a:t>Raise this issue with NIEM. Not likely the intended consequences.</a:t>
            </a:r>
            <a:endParaRPr lang="en-US" sz="1800" dirty="0">
              <a:effectLst>
                <a:outerShdw blurRad="50800" dist="38100" dir="2700000" algn="tl" rotWithShape="0">
                  <a:prstClr val="black">
                    <a:alpha val="40000"/>
                  </a:prstClr>
                </a:outerShdw>
              </a:effectLst>
              <a:latin typeface="Arial"/>
              <a:cs typeface="Arial"/>
            </a:endParaRPr>
          </a:p>
        </p:txBody>
      </p:sp>
    </p:spTree>
    <p:extLst>
      <p:ext uri="{BB962C8B-B14F-4D97-AF65-F5344CB8AC3E}">
        <p14:creationId xmlns:p14="http://schemas.microsoft.com/office/powerpoint/2010/main" val="244600813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Engage with NIEM</a:t>
            </a:r>
            <a:endParaRPr lang="en-US" dirty="0"/>
          </a:p>
        </p:txBody>
      </p:sp>
      <p:sp>
        <p:nvSpPr>
          <p:cNvPr id="3" name="Content Placeholder 2"/>
          <p:cNvSpPr>
            <a:spLocks noGrp="1"/>
          </p:cNvSpPr>
          <p:nvPr>
            <p:ph idx="1"/>
          </p:nvPr>
        </p:nvSpPr>
        <p:spPr/>
        <p:txBody>
          <a:bodyPr/>
          <a:lstStyle/>
          <a:p>
            <a:r>
              <a:rPr lang="en-US" dirty="0" smtClean="0"/>
              <a:t>USMTF is probably the largest program to which NIEM has been applied</a:t>
            </a:r>
          </a:p>
          <a:p>
            <a:pPr lvl="1"/>
            <a:r>
              <a:rPr lang="en-US" dirty="0"/>
              <a:t>Provides a fantastic way to get NIEM to </a:t>
            </a:r>
            <a:r>
              <a:rPr lang="en-US" dirty="0" smtClean="0"/>
              <a:t>programs</a:t>
            </a:r>
            <a:endParaRPr lang="en-US" dirty="0"/>
          </a:p>
          <a:p>
            <a:pPr lvl="1"/>
            <a:r>
              <a:rPr lang="en-US" dirty="0" smtClean="0"/>
              <a:t>Provides an important source of lessons learned</a:t>
            </a:r>
          </a:p>
          <a:p>
            <a:r>
              <a:rPr lang="en-US" dirty="0"/>
              <a:t>Identify unintended consequences and effects on program and user adoption</a:t>
            </a:r>
          </a:p>
          <a:p>
            <a:r>
              <a:rPr lang="en-US" dirty="0" smtClean="0"/>
              <a:t>Work with NIEM to make it more widely adopted and attractive to programs. </a:t>
            </a:r>
          </a:p>
          <a:p>
            <a:r>
              <a:rPr lang="en-US" dirty="0" smtClean="0"/>
              <a:t>Work on less disruptive transition strategies for large, existing programs</a:t>
            </a:r>
          </a:p>
        </p:txBody>
      </p:sp>
    </p:spTree>
    <p:extLst>
      <p:ext uri="{BB962C8B-B14F-4D97-AF65-F5344CB8AC3E}">
        <p14:creationId xmlns:p14="http://schemas.microsoft.com/office/powerpoint/2010/main" val="3225423885"/>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And Finally </a:t>
            </a:r>
            <a:r>
              <a:rPr lang="is-IS" dirty="0" smtClean="0"/>
              <a:t>…</a:t>
            </a:r>
            <a:endParaRPr lang="en-US" dirty="0"/>
          </a:p>
        </p:txBody>
      </p:sp>
      <p:sp>
        <p:nvSpPr>
          <p:cNvPr id="3" name="Content Placeholder 2"/>
          <p:cNvSpPr>
            <a:spLocks noGrp="1"/>
          </p:cNvSpPr>
          <p:nvPr>
            <p:ph idx="1"/>
          </p:nvPr>
        </p:nvSpPr>
        <p:spPr>
          <a:xfrm>
            <a:off x="533400" y="2743200"/>
            <a:ext cx="8153400" cy="3581400"/>
          </a:xfrm>
        </p:spPr>
        <p:txBody>
          <a:bodyPr/>
          <a:lstStyle/>
          <a:p>
            <a:r>
              <a:rPr lang="en-US" dirty="0" smtClean="0"/>
              <a:t>Testing is important before finalizing standards</a:t>
            </a:r>
          </a:p>
          <a:p>
            <a:r>
              <a:rPr lang="en-US" dirty="0" smtClean="0"/>
              <a:t>No matter how many smart experts review a big change, they won’t find everything</a:t>
            </a:r>
          </a:p>
          <a:p>
            <a:r>
              <a:rPr lang="en-US" dirty="0" smtClean="0"/>
              <a:t>Testing will identify complex interactions and unanticipated consequences</a:t>
            </a:r>
            <a:endParaRPr lang="en-US" dirty="0"/>
          </a:p>
          <a:p>
            <a:r>
              <a:rPr lang="en-US" dirty="0" smtClean="0"/>
              <a:t>And </a:t>
            </a:r>
            <a:r>
              <a:rPr lang="is-IS" dirty="0" smtClean="0"/>
              <a:t>… socialize changes with programs and solicit feedback</a:t>
            </a:r>
            <a:endParaRPr lang="en-US" dirty="0" smtClean="0"/>
          </a:p>
          <a:p>
            <a:endParaRPr lang="en-US" dirty="0"/>
          </a:p>
        </p:txBody>
      </p:sp>
      <p:sp>
        <p:nvSpPr>
          <p:cNvPr id="4" name="TextBox 3"/>
          <p:cNvSpPr txBox="1"/>
          <p:nvPr/>
        </p:nvSpPr>
        <p:spPr>
          <a:xfrm>
            <a:off x="1532737" y="1905000"/>
            <a:ext cx="6246031" cy="523220"/>
          </a:xfrm>
          <a:prstGeom prst="rect">
            <a:avLst/>
          </a:prstGeom>
          <a:noFill/>
        </p:spPr>
        <p:txBody>
          <a:bodyPr wrap="none" rtlCol="0">
            <a:spAutoFit/>
          </a:bodyPr>
          <a:lstStyle/>
          <a:p>
            <a:r>
              <a:rPr lang="en-US" i="1" dirty="0" smtClean="0">
                <a:latin typeface="Arial"/>
                <a:cs typeface="Arial"/>
              </a:rPr>
              <a:t>“Test everything; retain what is good.”</a:t>
            </a:r>
            <a:endParaRPr lang="en-US" i="1" dirty="0">
              <a:latin typeface="Arial"/>
              <a:cs typeface="Arial"/>
            </a:endParaRPr>
          </a:p>
        </p:txBody>
      </p:sp>
      <p:sp>
        <p:nvSpPr>
          <p:cNvPr id="5" name="TextBox 4"/>
          <p:cNvSpPr txBox="1"/>
          <p:nvPr/>
        </p:nvSpPr>
        <p:spPr>
          <a:xfrm>
            <a:off x="609600" y="6324600"/>
            <a:ext cx="8077200" cy="408623"/>
          </a:xfrm>
          <a:prstGeom prst="roundRect">
            <a:avLst/>
          </a:prstGeom>
          <a:ln/>
        </p:spPr>
        <p:style>
          <a:lnRef idx="1">
            <a:schemeClr val="accent1"/>
          </a:lnRef>
          <a:fillRef idx="3">
            <a:schemeClr val="accent1"/>
          </a:fillRef>
          <a:effectRef idx="2">
            <a:schemeClr val="accent1"/>
          </a:effectRef>
          <a:fontRef idx="minor">
            <a:schemeClr val="lt1"/>
          </a:fontRef>
        </p:style>
        <p:txBody>
          <a:bodyPr wrap="square" rtlCol="0">
            <a:spAutoFit/>
          </a:bodyPr>
          <a:lstStyle/>
          <a:p>
            <a:r>
              <a:rPr lang="en-US" sz="1800" dirty="0" smtClean="0">
                <a:effectLst>
                  <a:outerShdw blurRad="50800" dist="38100" dir="2700000" algn="tl" rotWithShape="0">
                    <a:prstClr val="black">
                      <a:alpha val="40000"/>
                    </a:prstClr>
                  </a:outerShdw>
                </a:effectLst>
                <a:latin typeface="Arial"/>
                <a:cs typeface="Arial"/>
              </a:rPr>
              <a:t>Recommendation</a:t>
            </a:r>
            <a:r>
              <a:rPr lang="en-US" sz="1800" dirty="0">
                <a:effectLst>
                  <a:outerShdw blurRad="50800" dist="38100" dir="2700000" algn="tl" rotWithShape="0">
                    <a:prstClr val="black">
                      <a:alpha val="40000"/>
                    </a:prstClr>
                  </a:outerShdw>
                </a:effectLst>
                <a:cs typeface="Arial"/>
              </a:rPr>
              <a:t>: </a:t>
            </a:r>
            <a:r>
              <a:rPr lang="en-US" sz="1800" dirty="0" smtClean="0">
                <a:effectLst>
                  <a:outerShdw blurRad="50800" dist="38100" dir="2700000" algn="tl" rotWithShape="0">
                    <a:prstClr val="black">
                      <a:alpha val="40000"/>
                    </a:prstClr>
                  </a:outerShdw>
                </a:effectLst>
                <a:cs typeface="Arial"/>
              </a:rPr>
              <a:t>Before approval, implement more messages. Test them. </a:t>
            </a:r>
            <a:endParaRPr lang="en-US" sz="1800" dirty="0">
              <a:effectLst>
                <a:outerShdw blurRad="50800" dist="38100" dir="2700000" algn="tl" rotWithShape="0">
                  <a:prstClr val="black">
                    <a:alpha val="40000"/>
                  </a:prstClr>
                </a:outerShdw>
              </a:effectLst>
              <a:latin typeface="Arial"/>
              <a:cs typeface="Arial"/>
            </a:endParaRPr>
          </a:p>
        </p:txBody>
      </p:sp>
    </p:spTree>
    <p:extLst>
      <p:ext uri="{BB962C8B-B14F-4D97-AF65-F5344CB8AC3E}">
        <p14:creationId xmlns:p14="http://schemas.microsoft.com/office/powerpoint/2010/main" val="355705953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p:bldP spid="4" grpId="0"/>
      <p:bldP spid="5"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lstStyle/>
          <a:p>
            <a:r>
              <a:rPr lang="en-US" sz="2400" dirty="0" smtClean="0"/>
              <a:t>Objective</a:t>
            </a:r>
          </a:p>
          <a:p>
            <a:pPr lvl="1"/>
            <a:r>
              <a:rPr lang="en-US" sz="2000" dirty="0" smtClean="0"/>
              <a:t>Ensure changes are adopted by programs without lengthy delay</a:t>
            </a:r>
          </a:p>
          <a:p>
            <a:r>
              <a:rPr lang="en-US" sz="2400" dirty="0" smtClean="0"/>
              <a:t>Testing results</a:t>
            </a:r>
          </a:p>
          <a:p>
            <a:pPr lvl="1"/>
            <a:r>
              <a:rPr lang="en-US" sz="2000" dirty="0" smtClean="0"/>
              <a:t>Name changes require significant code changes</a:t>
            </a:r>
          </a:p>
          <a:p>
            <a:pPr lvl="1"/>
            <a:r>
              <a:rPr lang="en-US" sz="2000" dirty="0" smtClean="0"/>
              <a:t>Substitution groups and </a:t>
            </a:r>
            <a:r>
              <a:rPr lang="en-US" sz="2000" dirty="0" err="1" smtClean="0"/>
              <a:t>GoE</a:t>
            </a:r>
            <a:r>
              <a:rPr lang="en-US" sz="2000" dirty="0" smtClean="0"/>
              <a:t> make coding web-services more time-consuming, complex, error-prone</a:t>
            </a:r>
          </a:p>
          <a:p>
            <a:pPr lvl="1"/>
            <a:r>
              <a:rPr lang="en-US" sz="2000" dirty="0" smtClean="0"/>
              <a:t>Substitution groups and </a:t>
            </a:r>
            <a:r>
              <a:rPr lang="en-US" sz="2000" dirty="0" err="1" smtClean="0"/>
              <a:t>GoE</a:t>
            </a:r>
            <a:r>
              <a:rPr lang="en-US" sz="2000" dirty="0" smtClean="0"/>
              <a:t> make user experience more complex, time-consuming, error-prone</a:t>
            </a:r>
          </a:p>
          <a:p>
            <a:r>
              <a:rPr lang="en-US" sz="2400" dirty="0" smtClean="0"/>
              <a:t>Recommendations</a:t>
            </a:r>
          </a:p>
          <a:p>
            <a:pPr lvl="1"/>
            <a:r>
              <a:rPr lang="en-US" sz="2000" dirty="0" smtClean="0"/>
              <a:t>Minimize name changes (acronyms, USMTF local terms)</a:t>
            </a:r>
          </a:p>
          <a:p>
            <a:pPr lvl="1"/>
            <a:r>
              <a:rPr lang="en-US" sz="2000" dirty="0" smtClean="0"/>
              <a:t>Minimize substitution groups, reference schemas and </a:t>
            </a:r>
            <a:r>
              <a:rPr lang="en-US" sz="2000" dirty="0" err="1" smtClean="0"/>
              <a:t>GoE</a:t>
            </a:r>
            <a:endParaRPr lang="en-US" sz="2000" dirty="0" smtClean="0"/>
          </a:p>
          <a:p>
            <a:pPr lvl="1"/>
            <a:r>
              <a:rPr lang="en-US" sz="2000" dirty="0" smtClean="0"/>
              <a:t>Engage with NIEM to share lessons learned </a:t>
            </a:r>
          </a:p>
          <a:p>
            <a:pPr lvl="1"/>
            <a:r>
              <a:rPr lang="en-US" sz="2000" dirty="0" smtClean="0"/>
              <a:t>Do more testing before finalizing this change</a:t>
            </a:r>
            <a:endParaRPr lang="en-US" sz="2000" dirty="0"/>
          </a:p>
        </p:txBody>
      </p:sp>
    </p:spTree>
    <p:extLst>
      <p:ext uri="{BB962C8B-B14F-4D97-AF65-F5344CB8AC3E}">
        <p14:creationId xmlns:p14="http://schemas.microsoft.com/office/powerpoint/2010/main" val="742641256"/>
      </p:ext>
    </p:extLst>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1"/>
          <p:cNvSpPr>
            <a:spLocks noGrp="1"/>
          </p:cNvSpPr>
          <p:nvPr>
            <p:ph type="sldNum" sz="quarter" idx="10"/>
          </p:nvPr>
        </p:nvSpPr>
        <p:spPr/>
        <p:txBody>
          <a:bodyPr/>
          <a:lstStyle>
            <a:lvl1pPr eaLnBrk="0" hangingPunct="0">
              <a:defRPr sz="2800">
                <a:solidFill>
                  <a:schemeClr val="tx1"/>
                </a:solidFill>
                <a:latin typeface="Times New Roman" charset="0"/>
                <a:ea typeface="ＭＳ Ｐゴシック" charset="0"/>
              </a:defRPr>
            </a:lvl1pPr>
            <a:lvl2pPr marL="742950" indent="-285750" eaLnBrk="0" hangingPunct="0">
              <a:defRPr sz="2800">
                <a:solidFill>
                  <a:schemeClr val="tx1"/>
                </a:solidFill>
                <a:latin typeface="Times New Roman" charset="0"/>
                <a:ea typeface="ＭＳ Ｐゴシック" charset="0"/>
              </a:defRPr>
            </a:lvl2pPr>
            <a:lvl3pPr marL="1143000" indent="-228600" eaLnBrk="0" hangingPunct="0">
              <a:defRPr sz="2800">
                <a:solidFill>
                  <a:schemeClr val="tx1"/>
                </a:solidFill>
                <a:latin typeface="Times New Roman" charset="0"/>
                <a:ea typeface="ＭＳ Ｐゴシック" charset="0"/>
              </a:defRPr>
            </a:lvl3pPr>
            <a:lvl4pPr marL="1600200" indent="-228600" eaLnBrk="0" hangingPunct="0">
              <a:defRPr sz="2800">
                <a:solidFill>
                  <a:schemeClr val="tx1"/>
                </a:solidFill>
                <a:latin typeface="Times New Roman" charset="0"/>
                <a:ea typeface="ＭＳ Ｐゴシック" charset="0"/>
              </a:defRPr>
            </a:lvl4pPr>
            <a:lvl5pPr marL="2057400" indent="-228600" eaLnBrk="0" hangingPunct="0">
              <a:defRPr sz="2800">
                <a:solidFill>
                  <a:schemeClr val="tx1"/>
                </a:solidFill>
                <a:latin typeface="Times New Roman" charset="0"/>
                <a:ea typeface="ＭＳ Ｐゴシック" charset="0"/>
              </a:defRPr>
            </a:lvl5pPr>
            <a:lvl6pPr marL="2514600" indent="-228600" algn="ctr" eaLnBrk="0" fontAlgn="base" hangingPunct="0">
              <a:spcBef>
                <a:spcPct val="0"/>
              </a:spcBef>
              <a:spcAft>
                <a:spcPct val="0"/>
              </a:spcAft>
              <a:defRPr sz="2800">
                <a:solidFill>
                  <a:schemeClr val="tx1"/>
                </a:solidFill>
                <a:latin typeface="Times New Roman" charset="0"/>
                <a:ea typeface="ＭＳ Ｐゴシック" charset="0"/>
              </a:defRPr>
            </a:lvl6pPr>
            <a:lvl7pPr marL="2971800" indent="-228600" algn="ctr" eaLnBrk="0" fontAlgn="base" hangingPunct="0">
              <a:spcBef>
                <a:spcPct val="0"/>
              </a:spcBef>
              <a:spcAft>
                <a:spcPct val="0"/>
              </a:spcAft>
              <a:defRPr sz="2800">
                <a:solidFill>
                  <a:schemeClr val="tx1"/>
                </a:solidFill>
                <a:latin typeface="Times New Roman" charset="0"/>
                <a:ea typeface="ＭＳ Ｐゴシック" charset="0"/>
              </a:defRPr>
            </a:lvl7pPr>
            <a:lvl8pPr marL="3429000" indent="-228600" algn="ctr" eaLnBrk="0" fontAlgn="base" hangingPunct="0">
              <a:spcBef>
                <a:spcPct val="0"/>
              </a:spcBef>
              <a:spcAft>
                <a:spcPct val="0"/>
              </a:spcAft>
              <a:defRPr sz="2800">
                <a:solidFill>
                  <a:schemeClr val="tx1"/>
                </a:solidFill>
                <a:latin typeface="Times New Roman" charset="0"/>
                <a:ea typeface="ＭＳ Ｐゴシック" charset="0"/>
              </a:defRPr>
            </a:lvl8pPr>
            <a:lvl9pPr marL="3886200" indent="-228600" algn="ctr" eaLnBrk="0" fontAlgn="base" hangingPunct="0">
              <a:spcBef>
                <a:spcPct val="0"/>
              </a:spcBef>
              <a:spcAft>
                <a:spcPct val="0"/>
              </a:spcAft>
              <a:defRPr sz="2800">
                <a:solidFill>
                  <a:schemeClr val="tx1"/>
                </a:solidFill>
                <a:latin typeface="Times New Roman" charset="0"/>
                <a:ea typeface="ＭＳ Ｐゴシック" charset="0"/>
              </a:defRPr>
            </a:lvl9pPr>
          </a:lstStyle>
          <a:p>
            <a:pPr eaLnBrk="1" hangingPunct="1"/>
            <a:fld id="{B143B7C3-5C8B-8540-A49E-8286ABFCCF67}" type="slidenum">
              <a:rPr lang="en-US" sz="1200">
                <a:latin typeface="Arial" charset="0"/>
              </a:rPr>
              <a:pPr eaLnBrk="1" hangingPunct="1"/>
              <a:t>64</a:t>
            </a:fld>
            <a:endParaRPr lang="en-US" sz="1200">
              <a:latin typeface="Arial" charset="0"/>
            </a:endParaRPr>
          </a:p>
        </p:txBody>
      </p:sp>
      <p:sp>
        <p:nvSpPr>
          <p:cNvPr id="1630210" name="Rectangle 2"/>
          <p:cNvSpPr>
            <a:spLocks noChangeArrowheads="1"/>
          </p:cNvSpPr>
          <p:nvPr/>
        </p:nvSpPr>
        <p:spPr bwMode="auto">
          <a:xfrm>
            <a:off x="4037013" y="2209800"/>
            <a:ext cx="4649787" cy="2084388"/>
          </a:xfrm>
          <a:prstGeom prst="rect">
            <a:avLst/>
          </a:prstGeom>
          <a:noFill/>
          <a:ln w="9525">
            <a:noFill/>
            <a:miter lim="800000"/>
            <a:headEnd/>
            <a:tailEnd/>
          </a:ln>
          <a:effectLst/>
        </p:spPr>
        <p:txBody>
          <a:bodyPr lIns="91416" tIns="45708" rIns="91416" bIns="45708" anchor="ctr"/>
          <a:lstStyle/>
          <a:p>
            <a:pPr>
              <a:lnSpc>
                <a:spcPct val="120000"/>
              </a:lnSpc>
              <a:defRPr/>
            </a:pPr>
            <a:endParaRPr lang="en-US" sz="3200">
              <a:solidFill>
                <a:srgbClr val="000066"/>
              </a:solidFill>
              <a:effectLst>
                <a:outerShdw blurRad="38100" dist="38100" dir="2700000" algn="tl">
                  <a:srgbClr val="C0C0C0"/>
                </a:outerShdw>
              </a:effectLst>
              <a:latin typeface="Arial" charset="0"/>
              <a:ea typeface="+mn-ea"/>
            </a:endParaRPr>
          </a:p>
        </p:txBody>
      </p:sp>
      <p:sp>
        <p:nvSpPr>
          <p:cNvPr id="19460" name="Line 3"/>
          <p:cNvSpPr>
            <a:spLocks noChangeShapeType="1"/>
          </p:cNvSpPr>
          <p:nvPr/>
        </p:nvSpPr>
        <p:spPr bwMode="auto">
          <a:xfrm>
            <a:off x="457200" y="457200"/>
            <a:ext cx="8305800" cy="1588"/>
          </a:xfrm>
          <a:prstGeom prst="line">
            <a:avLst/>
          </a:prstGeom>
          <a:noFill/>
          <a:ln w="57240">
            <a:solidFill>
              <a:srgbClr val="0C2D8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461" name="Line 4"/>
          <p:cNvSpPr>
            <a:spLocks noChangeShapeType="1"/>
          </p:cNvSpPr>
          <p:nvPr/>
        </p:nvSpPr>
        <p:spPr bwMode="auto">
          <a:xfrm>
            <a:off x="457200" y="6400800"/>
            <a:ext cx="8305800" cy="0"/>
          </a:xfrm>
          <a:prstGeom prst="line">
            <a:avLst/>
          </a:prstGeom>
          <a:noFill/>
          <a:ln w="57240">
            <a:solidFill>
              <a:srgbClr val="0C2D8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0213" name="Rectangle 5"/>
          <p:cNvSpPr>
            <a:spLocks noChangeArrowheads="1"/>
          </p:cNvSpPr>
          <p:nvPr/>
        </p:nvSpPr>
        <p:spPr bwMode="auto">
          <a:xfrm>
            <a:off x="3200400" y="6488113"/>
            <a:ext cx="2889250" cy="366712"/>
          </a:xfrm>
          <a:prstGeom prst="rect">
            <a:avLst/>
          </a:prstGeom>
          <a:noFill/>
          <a:ln w="12700">
            <a:noFill/>
            <a:miter lim="800000"/>
            <a:headEnd/>
            <a:tailEnd/>
          </a:ln>
          <a:effectLst>
            <a:outerShdw dist="12700" dir="5400000" algn="ctr" rotWithShape="0">
              <a:schemeClr val="folHlink"/>
            </a:outerShdw>
          </a:effectLst>
        </p:spPr>
        <p:txBody>
          <a:bodyPr wrap="none">
            <a:spAutoFit/>
          </a:bodyPr>
          <a:lstStyle/>
          <a:p>
            <a:pPr algn="l">
              <a:spcBef>
                <a:spcPct val="20000"/>
              </a:spcBef>
              <a:buClr>
                <a:srgbClr val="003399"/>
              </a:buClr>
              <a:buSzPct val="80000"/>
              <a:buFont typeface="Wingdings" charset="0"/>
              <a:buNone/>
            </a:pPr>
            <a:r>
              <a:rPr lang="en-GB" sz="1800" b="1" i="1">
                <a:solidFill>
                  <a:srgbClr val="0C2D83"/>
                </a:solidFill>
                <a:effectLst>
                  <a:outerShdw blurRad="38100" dist="38100" dir="2700000" algn="tl">
                    <a:srgbClr val="DDDDDD"/>
                  </a:outerShdw>
                </a:effectLst>
                <a:latin typeface="Arial" charset="0"/>
              </a:rPr>
              <a:t>“POWER TO THE EDGE”</a:t>
            </a:r>
            <a:endParaRPr lang="en-US" sz="1800" b="1" i="1">
              <a:solidFill>
                <a:srgbClr val="0C2D83"/>
              </a:solidFill>
              <a:effectLst>
                <a:outerShdw blurRad="38100" dist="38100" dir="2700000" algn="tl">
                  <a:srgbClr val="DDDDDD"/>
                </a:outerShdw>
              </a:effectLst>
              <a:latin typeface="Arial" charset="0"/>
            </a:endParaRPr>
          </a:p>
        </p:txBody>
      </p:sp>
      <p:sp>
        <p:nvSpPr>
          <p:cNvPr id="1630214" name="Text Box 6"/>
          <p:cNvSpPr txBox="1">
            <a:spLocks noChangeArrowheads="1"/>
          </p:cNvSpPr>
          <p:nvPr/>
        </p:nvSpPr>
        <p:spPr bwMode="auto">
          <a:xfrm>
            <a:off x="457200" y="2819400"/>
            <a:ext cx="8229600" cy="1105431"/>
          </a:xfrm>
          <a:prstGeom prst="rect">
            <a:avLst/>
          </a:prstGeom>
          <a:noFill/>
          <a:ln w="12700">
            <a:noFill/>
            <a:miter lim="800000"/>
            <a:headEnd/>
            <a:tailEnd/>
          </a:ln>
          <a:effectLst>
            <a:outerShdw dist="35921" dir="2700000" algn="ctr" rotWithShape="0">
              <a:schemeClr val="bg2"/>
            </a:outerShdw>
          </a:effectLst>
        </p:spPr>
        <p:txBody>
          <a:bodyPr lIns="90488" tIns="44450" rIns="90488" bIns="44450">
            <a:spAutoFit/>
          </a:bodyPr>
          <a:lstStyle>
            <a:lvl1pPr eaLnBrk="0" hangingPunct="0">
              <a:defRPr sz="2800">
                <a:solidFill>
                  <a:schemeClr val="tx1"/>
                </a:solidFill>
                <a:latin typeface="Times New Roman" charset="0"/>
                <a:ea typeface="ＭＳ Ｐゴシック" charset="0"/>
              </a:defRPr>
            </a:lvl1pPr>
            <a:lvl2pPr marL="742950" indent="-285750" eaLnBrk="0" hangingPunct="0">
              <a:defRPr sz="2800">
                <a:solidFill>
                  <a:schemeClr val="tx1"/>
                </a:solidFill>
                <a:latin typeface="Times New Roman" charset="0"/>
                <a:ea typeface="ＭＳ Ｐゴシック" charset="0"/>
              </a:defRPr>
            </a:lvl2pPr>
            <a:lvl3pPr marL="1143000" indent="-228600" eaLnBrk="0" hangingPunct="0">
              <a:defRPr sz="2800">
                <a:solidFill>
                  <a:schemeClr val="tx1"/>
                </a:solidFill>
                <a:latin typeface="Times New Roman" charset="0"/>
                <a:ea typeface="ＭＳ Ｐゴシック" charset="0"/>
              </a:defRPr>
            </a:lvl3pPr>
            <a:lvl4pPr marL="1600200" indent="-228600" eaLnBrk="0" hangingPunct="0">
              <a:defRPr sz="2800">
                <a:solidFill>
                  <a:schemeClr val="tx1"/>
                </a:solidFill>
                <a:latin typeface="Times New Roman" charset="0"/>
                <a:ea typeface="ＭＳ Ｐゴシック" charset="0"/>
              </a:defRPr>
            </a:lvl4pPr>
            <a:lvl5pPr marL="2057400" indent="-228600" eaLnBrk="0" hangingPunct="0">
              <a:defRPr sz="2800">
                <a:solidFill>
                  <a:schemeClr val="tx1"/>
                </a:solidFill>
                <a:latin typeface="Times New Roman" charset="0"/>
                <a:ea typeface="ＭＳ Ｐゴシック" charset="0"/>
              </a:defRPr>
            </a:lvl5pPr>
            <a:lvl6pPr marL="2514600" indent="-228600" algn="ctr" eaLnBrk="0" fontAlgn="base" hangingPunct="0">
              <a:spcBef>
                <a:spcPct val="0"/>
              </a:spcBef>
              <a:spcAft>
                <a:spcPct val="0"/>
              </a:spcAft>
              <a:defRPr sz="2800">
                <a:solidFill>
                  <a:schemeClr val="tx1"/>
                </a:solidFill>
                <a:latin typeface="Times New Roman" charset="0"/>
                <a:ea typeface="ＭＳ Ｐゴシック" charset="0"/>
              </a:defRPr>
            </a:lvl6pPr>
            <a:lvl7pPr marL="2971800" indent="-228600" algn="ctr" eaLnBrk="0" fontAlgn="base" hangingPunct="0">
              <a:spcBef>
                <a:spcPct val="0"/>
              </a:spcBef>
              <a:spcAft>
                <a:spcPct val="0"/>
              </a:spcAft>
              <a:defRPr sz="2800">
                <a:solidFill>
                  <a:schemeClr val="tx1"/>
                </a:solidFill>
                <a:latin typeface="Times New Roman" charset="0"/>
                <a:ea typeface="ＭＳ Ｐゴシック" charset="0"/>
              </a:defRPr>
            </a:lvl7pPr>
            <a:lvl8pPr marL="3429000" indent="-228600" algn="ctr" eaLnBrk="0" fontAlgn="base" hangingPunct="0">
              <a:spcBef>
                <a:spcPct val="0"/>
              </a:spcBef>
              <a:spcAft>
                <a:spcPct val="0"/>
              </a:spcAft>
              <a:defRPr sz="2800">
                <a:solidFill>
                  <a:schemeClr val="tx1"/>
                </a:solidFill>
                <a:latin typeface="Times New Roman" charset="0"/>
                <a:ea typeface="ＭＳ Ｐゴシック" charset="0"/>
              </a:defRPr>
            </a:lvl8pPr>
            <a:lvl9pPr marL="3886200" indent="-228600" algn="ctr" eaLnBrk="0" fontAlgn="base" hangingPunct="0">
              <a:spcBef>
                <a:spcPct val="0"/>
              </a:spcBef>
              <a:spcAft>
                <a:spcPct val="0"/>
              </a:spcAft>
              <a:defRPr sz="2800">
                <a:solidFill>
                  <a:schemeClr val="tx1"/>
                </a:solidFill>
                <a:latin typeface="Times New Roman" charset="0"/>
                <a:ea typeface="ＭＳ Ｐゴシック" charset="0"/>
              </a:defRPr>
            </a:lvl9pPr>
          </a:lstStyle>
          <a:p>
            <a:pPr>
              <a:spcBef>
                <a:spcPct val="20000"/>
              </a:spcBef>
              <a:buClr>
                <a:srgbClr val="003399"/>
              </a:buClr>
              <a:buSzPct val="80000"/>
              <a:buFont typeface="Wingdings" charset="0"/>
              <a:buNone/>
            </a:pPr>
            <a:r>
              <a:rPr lang="en-US" sz="6600" dirty="0" smtClean="0">
                <a:solidFill>
                  <a:srgbClr val="000099"/>
                </a:solidFill>
                <a:effectLst>
                  <a:outerShdw blurRad="38100" dist="38100" dir="2700000" algn="tl">
                    <a:srgbClr val="DDDDDD"/>
                  </a:outerShdw>
                </a:effectLst>
                <a:latin typeface="Arial Black" charset="0"/>
              </a:rPr>
              <a:t>Questions?</a:t>
            </a:r>
            <a:endParaRPr lang="en-US" sz="6600" dirty="0">
              <a:solidFill>
                <a:srgbClr val="000099"/>
              </a:solidFill>
              <a:effectLst>
                <a:outerShdw blurRad="38100" dist="38100" dir="2700000" algn="tl">
                  <a:srgbClr val="DDDDDD"/>
                </a:outerShdw>
              </a:effectLst>
              <a:latin typeface="Arial Black" charset="0"/>
            </a:endParaRPr>
          </a:p>
        </p:txBody>
      </p:sp>
    </p:spTree>
    <p:extLst>
      <p:ext uri="{BB962C8B-B14F-4D97-AF65-F5344CB8AC3E}">
        <p14:creationId xmlns:p14="http://schemas.microsoft.com/office/powerpoint/2010/main" val="3760890012"/>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3" presetClass="entr" presetSubtype="0" fill="hold" grpId="0" nodeType="withEffect">
                                  <p:stCondLst>
                                    <p:cond delay="0"/>
                                  </p:stCondLst>
                                  <p:childTnLst>
                                    <p:set>
                                      <p:cBhvr>
                                        <p:cTn id="6" dur="1" fill="hold">
                                          <p:stCondLst>
                                            <p:cond delay="0"/>
                                          </p:stCondLst>
                                        </p:cTn>
                                        <p:tgtEl>
                                          <p:spTgt spid="1630214"/>
                                        </p:tgtEl>
                                        <p:attrNameLst>
                                          <p:attrName>style.visibility</p:attrName>
                                        </p:attrNameLst>
                                      </p:cBhvr>
                                      <p:to>
                                        <p:strVal val="visible"/>
                                      </p:to>
                                    </p:set>
                                    <p:anim calcmode="lin" valueType="num">
                                      <p:cBhvr>
                                        <p:cTn id="7" dur="1000" fill="hold"/>
                                        <p:tgtEl>
                                          <p:spTgt spid="1630214"/>
                                        </p:tgtEl>
                                        <p:attrNameLst>
                                          <p:attrName>ppt_w</p:attrName>
                                        </p:attrNameLst>
                                      </p:cBhvr>
                                      <p:tavLst>
                                        <p:tav tm="0">
                                          <p:val>
                                            <p:fltVal val="0"/>
                                          </p:val>
                                        </p:tav>
                                        <p:tav tm="100000">
                                          <p:val>
                                            <p:strVal val="#ppt_w"/>
                                          </p:val>
                                        </p:tav>
                                      </p:tavLst>
                                    </p:anim>
                                    <p:anim calcmode="lin" valueType="num">
                                      <p:cBhvr>
                                        <p:cTn id="8" dur="1000" fill="hold"/>
                                        <p:tgtEl>
                                          <p:spTgt spid="1630214"/>
                                        </p:tgtEl>
                                        <p:attrNameLst>
                                          <p:attrName>ppt_h</p:attrName>
                                        </p:attrNameLst>
                                      </p:cBhvr>
                                      <p:tavLst>
                                        <p:tav tm="0">
                                          <p:val>
                                            <p:fltVal val="0"/>
                                          </p:val>
                                        </p:tav>
                                        <p:tav tm="100000">
                                          <p:val>
                                            <p:strVal val="#ppt_h"/>
                                          </p:val>
                                        </p:tav>
                                      </p:tavLst>
                                    </p:anim>
                                    <p:animEffect transition="in" filter="fade">
                                      <p:cBhvr>
                                        <p:cTn id="9" dur="1000"/>
                                        <p:tgtEl>
                                          <p:spTgt spid="16302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021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1"/>
          <p:cNvSpPr>
            <a:spLocks noGrp="1"/>
          </p:cNvSpPr>
          <p:nvPr>
            <p:ph type="sldNum" sz="quarter" idx="10"/>
          </p:nvPr>
        </p:nvSpPr>
        <p:spPr/>
        <p:txBody>
          <a:bodyPr/>
          <a:lstStyle>
            <a:lvl1pPr eaLnBrk="0" hangingPunct="0">
              <a:defRPr sz="2800">
                <a:solidFill>
                  <a:schemeClr val="tx1"/>
                </a:solidFill>
                <a:latin typeface="Times New Roman" charset="0"/>
                <a:ea typeface="ＭＳ Ｐゴシック" charset="0"/>
              </a:defRPr>
            </a:lvl1pPr>
            <a:lvl2pPr marL="742950" indent="-285750" eaLnBrk="0" hangingPunct="0">
              <a:defRPr sz="2800">
                <a:solidFill>
                  <a:schemeClr val="tx1"/>
                </a:solidFill>
                <a:latin typeface="Times New Roman" charset="0"/>
                <a:ea typeface="ＭＳ Ｐゴシック" charset="0"/>
              </a:defRPr>
            </a:lvl2pPr>
            <a:lvl3pPr marL="1143000" indent="-228600" eaLnBrk="0" hangingPunct="0">
              <a:defRPr sz="2800">
                <a:solidFill>
                  <a:schemeClr val="tx1"/>
                </a:solidFill>
                <a:latin typeface="Times New Roman" charset="0"/>
                <a:ea typeface="ＭＳ Ｐゴシック" charset="0"/>
              </a:defRPr>
            </a:lvl3pPr>
            <a:lvl4pPr marL="1600200" indent="-228600" eaLnBrk="0" hangingPunct="0">
              <a:defRPr sz="2800">
                <a:solidFill>
                  <a:schemeClr val="tx1"/>
                </a:solidFill>
                <a:latin typeface="Times New Roman" charset="0"/>
                <a:ea typeface="ＭＳ Ｐゴシック" charset="0"/>
              </a:defRPr>
            </a:lvl4pPr>
            <a:lvl5pPr marL="2057400" indent="-228600" eaLnBrk="0" hangingPunct="0">
              <a:defRPr sz="2800">
                <a:solidFill>
                  <a:schemeClr val="tx1"/>
                </a:solidFill>
                <a:latin typeface="Times New Roman" charset="0"/>
                <a:ea typeface="ＭＳ Ｐゴシック" charset="0"/>
              </a:defRPr>
            </a:lvl5pPr>
            <a:lvl6pPr marL="2514600" indent="-228600" algn="ctr" eaLnBrk="0" fontAlgn="base" hangingPunct="0">
              <a:spcBef>
                <a:spcPct val="0"/>
              </a:spcBef>
              <a:spcAft>
                <a:spcPct val="0"/>
              </a:spcAft>
              <a:defRPr sz="2800">
                <a:solidFill>
                  <a:schemeClr val="tx1"/>
                </a:solidFill>
                <a:latin typeface="Times New Roman" charset="0"/>
                <a:ea typeface="ＭＳ Ｐゴシック" charset="0"/>
              </a:defRPr>
            </a:lvl6pPr>
            <a:lvl7pPr marL="2971800" indent="-228600" algn="ctr" eaLnBrk="0" fontAlgn="base" hangingPunct="0">
              <a:spcBef>
                <a:spcPct val="0"/>
              </a:spcBef>
              <a:spcAft>
                <a:spcPct val="0"/>
              </a:spcAft>
              <a:defRPr sz="2800">
                <a:solidFill>
                  <a:schemeClr val="tx1"/>
                </a:solidFill>
                <a:latin typeface="Times New Roman" charset="0"/>
                <a:ea typeface="ＭＳ Ｐゴシック" charset="0"/>
              </a:defRPr>
            </a:lvl7pPr>
            <a:lvl8pPr marL="3429000" indent="-228600" algn="ctr" eaLnBrk="0" fontAlgn="base" hangingPunct="0">
              <a:spcBef>
                <a:spcPct val="0"/>
              </a:spcBef>
              <a:spcAft>
                <a:spcPct val="0"/>
              </a:spcAft>
              <a:defRPr sz="2800">
                <a:solidFill>
                  <a:schemeClr val="tx1"/>
                </a:solidFill>
                <a:latin typeface="Times New Roman" charset="0"/>
                <a:ea typeface="ＭＳ Ｐゴシック" charset="0"/>
              </a:defRPr>
            </a:lvl8pPr>
            <a:lvl9pPr marL="3886200" indent="-228600" algn="ctr" eaLnBrk="0" fontAlgn="base" hangingPunct="0">
              <a:spcBef>
                <a:spcPct val="0"/>
              </a:spcBef>
              <a:spcAft>
                <a:spcPct val="0"/>
              </a:spcAft>
              <a:defRPr sz="2800">
                <a:solidFill>
                  <a:schemeClr val="tx1"/>
                </a:solidFill>
                <a:latin typeface="Times New Roman" charset="0"/>
                <a:ea typeface="ＭＳ Ｐゴシック" charset="0"/>
              </a:defRPr>
            </a:lvl9pPr>
          </a:lstStyle>
          <a:p>
            <a:pPr eaLnBrk="1" hangingPunct="1"/>
            <a:fld id="{B143B7C3-5C8B-8540-A49E-8286ABFCCF67}" type="slidenum">
              <a:rPr lang="en-US" sz="1200">
                <a:latin typeface="Arial" charset="0"/>
              </a:rPr>
              <a:pPr eaLnBrk="1" hangingPunct="1"/>
              <a:t>7</a:t>
            </a:fld>
            <a:endParaRPr lang="en-US" sz="1200">
              <a:latin typeface="Arial" charset="0"/>
            </a:endParaRPr>
          </a:p>
        </p:txBody>
      </p:sp>
      <p:sp>
        <p:nvSpPr>
          <p:cNvPr id="1630210" name="Rectangle 2"/>
          <p:cNvSpPr>
            <a:spLocks noChangeArrowheads="1"/>
          </p:cNvSpPr>
          <p:nvPr/>
        </p:nvSpPr>
        <p:spPr bwMode="auto">
          <a:xfrm>
            <a:off x="4037013" y="2209800"/>
            <a:ext cx="4649787" cy="2084388"/>
          </a:xfrm>
          <a:prstGeom prst="rect">
            <a:avLst/>
          </a:prstGeom>
          <a:noFill/>
          <a:ln w="9525">
            <a:noFill/>
            <a:miter lim="800000"/>
            <a:headEnd/>
            <a:tailEnd/>
          </a:ln>
          <a:effectLst/>
        </p:spPr>
        <p:txBody>
          <a:bodyPr lIns="91416" tIns="45708" rIns="91416" bIns="45708" anchor="ctr"/>
          <a:lstStyle/>
          <a:p>
            <a:pPr>
              <a:lnSpc>
                <a:spcPct val="120000"/>
              </a:lnSpc>
              <a:defRPr/>
            </a:pPr>
            <a:endParaRPr lang="en-US" sz="3200">
              <a:solidFill>
                <a:srgbClr val="000066"/>
              </a:solidFill>
              <a:effectLst>
                <a:outerShdw blurRad="38100" dist="38100" dir="2700000" algn="tl">
                  <a:srgbClr val="C0C0C0"/>
                </a:outerShdw>
              </a:effectLst>
              <a:latin typeface="Arial" charset="0"/>
              <a:ea typeface="+mn-ea"/>
            </a:endParaRPr>
          </a:p>
        </p:txBody>
      </p:sp>
      <p:sp>
        <p:nvSpPr>
          <p:cNvPr id="19460" name="Line 3"/>
          <p:cNvSpPr>
            <a:spLocks noChangeShapeType="1"/>
          </p:cNvSpPr>
          <p:nvPr/>
        </p:nvSpPr>
        <p:spPr bwMode="auto">
          <a:xfrm>
            <a:off x="457200" y="457200"/>
            <a:ext cx="8305800" cy="1588"/>
          </a:xfrm>
          <a:prstGeom prst="line">
            <a:avLst/>
          </a:prstGeom>
          <a:noFill/>
          <a:ln w="57240">
            <a:solidFill>
              <a:srgbClr val="0C2D8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461" name="Line 4"/>
          <p:cNvSpPr>
            <a:spLocks noChangeShapeType="1"/>
          </p:cNvSpPr>
          <p:nvPr/>
        </p:nvSpPr>
        <p:spPr bwMode="auto">
          <a:xfrm>
            <a:off x="457200" y="6400800"/>
            <a:ext cx="8305800" cy="0"/>
          </a:xfrm>
          <a:prstGeom prst="line">
            <a:avLst/>
          </a:prstGeom>
          <a:noFill/>
          <a:ln w="57240">
            <a:solidFill>
              <a:srgbClr val="0C2D8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0213" name="Rectangle 5"/>
          <p:cNvSpPr>
            <a:spLocks noChangeArrowheads="1"/>
          </p:cNvSpPr>
          <p:nvPr/>
        </p:nvSpPr>
        <p:spPr bwMode="auto">
          <a:xfrm>
            <a:off x="3200400" y="6488113"/>
            <a:ext cx="2889250" cy="366712"/>
          </a:xfrm>
          <a:prstGeom prst="rect">
            <a:avLst/>
          </a:prstGeom>
          <a:noFill/>
          <a:ln w="12700">
            <a:noFill/>
            <a:miter lim="800000"/>
            <a:headEnd/>
            <a:tailEnd/>
          </a:ln>
          <a:effectLst>
            <a:outerShdw dist="12700" dir="5400000" algn="ctr" rotWithShape="0">
              <a:schemeClr val="folHlink"/>
            </a:outerShdw>
          </a:effectLst>
        </p:spPr>
        <p:txBody>
          <a:bodyPr wrap="none">
            <a:spAutoFit/>
          </a:bodyPr>
          <a:lstStyle/>
          <a:p>
            <a:pPr algn="l">
              <a:spcBef>
                <a:spcPct val="20000"/>
              </a:spcBef>
              <a:buClr>
                <a:srgbClr val="003399"/>
              </a:buClr>
              <a:buSzPct val="80000"/>
              <a:buFont typeface="Wingdings" charset="0"/>
              <a:buNone/>
            </a:pPr>
            <a:r>
              <a:rPr lang="en-GB" sz="1800" b="1" i="1">
                <a:solidFill>
                  <a:srgbClr val="0C2D83"/>
                </a:solidFill>
                <a:effectLst>
                  <a:outerShdw blurRad="38100" dist="38100" dir="2700000" algn="tl">
                    <a:srgbClr val="DDDDDD"/>
                  </a:outerShdw>
                </a:effectLst>
                <a:latin typeface="Arial" charset="0"/>
              </a:rPr>
              <a:t>“POWER TO THE EDGE”</a:t>
            </a:r>
            <a:endParaRPr lang="en-US" sz="1800" b="1" i="1">
              <a:solidFill>
                <a:srgbClr val="0C2D83"/>
              </a:solidFill>
              <a:effectLst>
                <a:outerShdw blurRad="38100" dist="38100" dir="2700000" algn="tl">
                  <a:srgbClr val="DDDDDD"/>
                </a:outerShdw>
              </a:effectLst>
              <a:latin typeface="Arial" charset="0"/>
            </a:endParaRPr>
          </a:p>
        </p:txBody>
      </p:sp>
      <p:sp>
        <p:nvSpPr>
          <p:cNvPr id="1630214" name="Text Box 6"/>
          <p:cNvSpPr txBox="1">
            <a:spLocks noChangeArrowheads="1"/>
          </p:cNvSpPr>
          <p:nvPr/>
        </p:nvSpPr>
        <p:spPr bwMode="auto">
          <a:xfrm>
            <a:off x="457200" y="2514600"/>
            <a:ext cx="8229600" cy="1751762"/>
          </a:xfrm>
          <a:prstGeom prst="rect">
            <a:avLst/>
          </a:prstGeom>
          <a:noFill/>
          <a:ln w="12700">
            <a:noFill/>
            <a:miter lim="800000"/>
            <a:headEnd/>
            <a:tailEnd/>
          </a:ln>
          <a:effectLst>
            <a:outerShdw dist="35921" dir="2700000" algn="ctr" rotWithShape="0">
              <a:schemeClr val="bg2"/>
            </a:outerShdw>
          </a:effectLst>
        </p:spPr>
        <p:txBody>
          <a:bodyPr lIns="90488" tIns="44450" rIns="90488" bIns="44450">
            <a:spAutoFit/>
          </a:bodyPr>
          <a:lstStyle>
            <a:lvl1pPr eaLnBrk="0" hangingPunct="0">
              <a:defRPr sz="2800">
                <a:solidFill>
                  <a:schemeClr val="tx1"/>
                </a:solidFill>
                <a:latin typeface="Times New Roman" charset="0"/>
                <a:ea typeface="ＭＳ Ｐゴシック" charset="0"/>
              </a:defRPr>
            </a:lvl1pPr>
            <a:lvl2pPr marL="742950" indent="-285750" eaLnBrk="0" hangingPunct="0">
              <a:defRPr sz="2800">
                <a:solidFill>
                  <a:schemeClr val="tx1"/>
                </a:solidFill>
                <a:latin typeface="Times New Roman" charset="0"/>
                <a:ea typeface="ＭＳ Ｐゴシック" charset="0"/>
              </a:defRPr>
            </a:lvl2pPr>
            <a:lvl3pPr marL="1143000" indent="-228600" eaLnBrk="0" hangingPunct="0">
              <a:defRPr sz="2800">
                <a:solidFill>
                  <a:schemeClr val="tx1"/>
                </a:solidFill>
                <a:latin typeface="Times New Roman" charset="0"/>
                <a:ea typeface="ＭＳ Ｐゴシック" charset="0"/>
              </a:defRPr>
            </a:lvl3pPr>
            <a:lvl4pPr marL="1600200" indent="-228600" eaLnBrk="0" hangingPunct="0">
              <a:defRPr sz="2800">
                <a:solidFill>
                  <a:schemeClr val="tx1"/>
                </a:solidFill>
                <a:latin typeface="Times New Roman" charset="0"/>
                <a:ea typeface="ＭＳ Ｐゴシック" charset="0"/>
              </a:defRPr>
            </a:lvl4pPr>
            <a:lvl5pPr marL="2057400" indent="-228600" eaLnBrk="0" hangingPunct="0">
              <a:defRPr sz="2800">
                <a:solidFill>
                  <a:schemeClr val="tx1"/>
                </a:solidFill>
                <a:latin typeface="Times New Roman" charset="0"/>
                <a:ea typeface="ＭＳ Ｐゴシック" charset="0"/>
              </a:defRPr>
            </a:lvl5pPr>
            <a:lvl6pPr marL="2514600" indent="-228600" algn="ctr" eaLnBrk="0" fontAlgn="base" hangingPunct="0">
              <a:spcBef>
                <a:spcPct val="0"/>
              </a:spcBef>
              <a:spcAft>
                <a:spcPct val="0"/>
              </a:spcAft>
              <a:defRPr sz="2800">
                <a:solidFill>
                  <a:schemeClr val="tx1"/>
                </a:solidFill>
                <a:latin typeface="Times New Roman" charset="0"/>
                <a:ea typeface="ＭＳ Ｐゴシック" charset="0"/>
              </a:defRPr>
            </a:lvl6pPr>
            <a:lvl7pPr marL="2971800" indent="-228600" algn="ctr" eaLnBrk="0" fontAlgn="base" hangingPunct="0">
              <a:spcBef>
                <a:spcPct val="0"/>
              </a:spcBef>
              <a:spcAft>
                <a:spcPct val="0"/>
              </a:spcAft>
              <a:defRPr sz="2800">
                <a:solidFill>
                  <a:schemeClr val="tx1"/>
                </a:solidFill>
                <a:latin typeface="Times New Roman" charset="0"/>
                <a:ea typeface="ＭＳ Ｐゴシック" charset="0"/>
              </a:defRPr>
            </a:lvl7pPr>
            <a:lvl8pPr marL="3429000" indent="-228600" algn="ctr" eaLnBrk="0" fontAlgn="base" hangingPunct="0">
              <a:spcBef>
                <a:spcPct val="0"/>
              </a:spcBef>
              <a:spcAft>
                <a:spcPct val="0"/>
              </a:spcAft>
              <a:defRPr sz="2800">
                <a:solidFill>
                  <a:schemeClr val="tx1"/>
                </a:solidFill>
                <a:latin typeface="Times New Roman" charset="0"/>
                <a:ea typeface="ＭＳ Ｐゴシック" charset="0"/>
              </a:defRPr>
            </a:lvl8pPr>
            <a:lvl9pPr marL="3886200" indent="-228600" algn="ctr" eaLnBrk="0" fontAlgn="base" hangingPunct="0">
              <a:spcBef>
                <a:spcPct val="0"/>
              </a:spcBef>
              <a:spcAft>
                <a:spcPct val="0"/>
              </a:spcAft>
              <a:defRPr sz="2800">
                <a:solidFill>
                  <a:schemeClr val="tx1"/>
                </a:solidFill>
                <a:latin typeface="Times New Roman" charset="0"/>
                <a:ea typeface="ＭＳ Ｐゴシック" charset="0"/>
              </a:defRPr>
            </a:lvl9pPr>
          </a:lstStyle>
          <a:p>
            <a:pPr>
              <a:spcBef>
                <a:spcPct val="20000"/>
              </a:spcBef>
              <a:buClr>
                <a:srgbClr val="003399"/>
              </a:buClr>
              <a:buSzPct val="80000"/>
              <a:buFont typeface="Wingdings" charset="0"/>
              <a:buNone/>
            </a:pPr>
            <a:r>
              <a:rPr lang="en-US" sz="5400" dirty="0" smtClean="0">
                <a:solidFill>
                  <a:srgbClr val="000099"/>
                </a:solidFill>
                <a:effectLst>
                  <a:outerShdw blurRad="38100" dist="38100" dir="2700000" algn="tl">
                    <a:srgbClr val="DDDDDD"/>
                  </a:outerShdw>
                </a:effectLst>
                <a:latin typeface="Arial Black" charset="0"/>
              </a:rPr>
              <a:t>Testing and Lessons Learned</a:t>
            </a:r>
            <a:endParaRPr lang="en-US" sz="5400" dirty="0">
              <a:solidFill>
                <a:srgbClr val="000099"/>
              </a:solidFill>
              <a:effectLst>
                <a:outerShdw blurRad="38100" dist="38100" dir="2700000" algn="tl">
                  <a:srgbClr val="DDDDDD"/>
                </a:outerShdw>
              </a:effectLst>
              <a:latin typeface="Arial Black" charset="0"/>
            </a:endParaRPr>
          </a:p>
        </p:txBody>
      </p:sp>
      <p:sp>
        <p:nvSpPr>
          <p:cNvPr id="8" name="TextBox 7"/>
          <p:cNvSpPr txBox="1"/>
          <p:nvPr/>
        </p:nvSpPr>
        <p:spPr>
          <a:xfrm>
            <a:off x="1964914" y="990600"/>
            <a:ext cx="5381676" cy="461665"/>
          </a:xfrm>
          <a:prstGeom prst="rect">
            <a:avLst/>
          </a:prstGeom>
          <a:noFill/>
        </p:spPr>
        <p:txBody>
          <a:bodyPr wrap="none" rtlCol="0">
            <a:spAutoFit/>
          </a:bodyPr>
          <a:lstStyle/>
          <a:p>
            <a:r>
              <a:rPr lang="en-US" sz="2400" i="1" dirty="0" smtClean="0">
                <a:latin typeface="Arial"/>
                <a:cs typeface="Arial"/>
              </a:rPr>
              <a:t>“Test everything; retain what is good.”</a:t>
            </a:r>
            <a:endParaRPr lang="en-US" sz="2400" i="1" dirty="0">
              <a:latin typeface="Arial"/>
              <a:cs typeface="Arial"/>
            </a:endParaRPr>
          </a:p>
        </p:txBody>
      </p:sp>
      <p:sp>
        <p:nvSpPr>
          <p:cNvPr id="9" name="TextBox 8"/>
          <p:cNvSpPr txBox="1"/>
          <p:nvPr/>
        </p:nvSpPr>
        <p:spPr>
          <a:xfrm>
            <a:off x="4419601" y="1447800"/>
            <a:ext cx="3178524" cy="400110"/>
          </a:xfrm>
          <a:prstGeom prst="rect">
            <a:avLst/>
          </a:prstGeom>
          <a:noFill/>
        </p:spPr>
        <p:txBody>
          <a:bodyPr wrap="none" rtlCol="0">
            <a:spAutoFit/>
          </a:bodyPr>
          <a:lstStyle/>
          <a:p>
            <a:r>
              <a:rPr lang="en-US" sz="2000" dirty="0" smtClean="0">
                <a:latin typeface="Arial"/>
                <a:cs typeface="Arial"/>
              </a:rPr>
              <a:t>Early Developer Guidance</a:t>
            </a:r>
            <a:endParaRPr lang="en-US" sz="2000" dirty="0">
              <a:latin typeface="Arial"/>
              <a:cs typeface="Arial"/>
            </a:endParaRPr>
          </a:p>
        </p:txBody>
      </p:sp>
      <p:sp>
        <p:nvSpPr>
          <p:cNvPr id="10" name="TextBox 9"/>
          <p:cNvSpPr txBox="1"/>
          <p:nvPr/>
        </p:nvSpPr>
        <p:spPr>
          <a:xfrm>
            <a:off x="1146021" y="4426803"/>
            <a:ext cx="7002011" cy="830997"/>
          </a:xfrm>
          <a:prstGeom prst="rect">
            <a:avLst/>
          </a:prstGeom>
          <a:noFill/>
        </p:spPr>
        <p:txBody>
          <a:bodyPr wrap="none" rtlCol="0">
            <a:spAutoFit/>
          </a:bodyPr>
          <a:lstStyle/>
          <a:p>
            <a:r>
              <a:rPr lang="en-US" sz="2400" i="1" dirty="0" smtClean="0">
                <a:latin typeface="Arial"/>
                <a:cs typeface="Arial"/>
              </a:rPr>
              <a:t>“The intended consequences sometimes happen.</a:t>
            </a:r>
          </a:p>
          <a:p>
            <a:r>
              <a:rPr lang="en-US" sz="2400" i="1" dirty="0" smtClean="0">
                <a:latin typeface="Arial"/>
                <a:cs typeface="Arial"/>
              </a:rPr>
              <a:t>The unintended consequences always happen.”</a:t>
            </a:r>
            <a:endParaRPr lang="en-US" sz="2400" i="1" dirty="0">
              <a:latin typeface="Arial"/>
              <a:cs typeface="Arial"/>
            </a:endParaRPr>
          </a:p>
        </p:txBody>
      </p:sp>
      <p:sp>
        <p:nvSpPr>
          <p:cNvPr id="11" name="TextBox 10"/>
          <p:cNvSpPr txBox="1"/>
          <p:nvPr/>
        </p:nvSpPr>
        <p:spPr>
          <a:xfrm>
            <a:off x="5185574" y="5308937"/>
            <a:ext cx="3272626" cy="707886"/>
          </a:xfrm>
          <a:prstGeom prst="rect">
            <a:avLst/>
          </a:prstGeom>
          <a:noFill/>
        </p:spPr>
        <p:txBody>
          <a:bodyPr wrap="none" rtlCol="0">
            <a:spAutoFit/>
          </a:bodyPr>
          <a:lstStyle/>
          <a:p>
            <a:pPr algn="l"/>
            <a:r>
              <a:rPr lang="en-US" sz="2000" dirty="0" smtClean="0">
                <a:latin typeface="Arial"/>
                <a:cs typeface="Arial"/>
              </a:rPr>
              <a:t>Richard </a:t>
            </a:r>
            <a:r>
              <a:rPr lang="en-US" sz="2000" dirty="0" err="1" smtClean="0">
                <a:latin typeface="Arial"/>
                <a:cs typeface="Arial"/>
              </a:rPr>
              <a:t>Rollman</a:t>
            </a:r>
            <a:endParaRPr lang="en-US" sz="2000" dirty="0">
              <a:latin typeface="Arial"/>
              <a:cs typeface="Arial"/>
            </a:endParaRPr>
          </a:p>
          <a:p>
            <a:pPr algn="l"/>
            <a:r>
              <a:rPr lang="en-US" sz="2000" dirty="0" smtClean="0">
                <a:latin typeface="Arial"/>
                <a:cs typeface="Arial"/>
              </a:rPr>
              <a:t>VP Engineering, AgileDelta</a:t>
            </a:r>
          </a:p>
        </p:txBody>
      </p:sp>
      <p:sp>
        <p:nvSpPr>
          <p:cNvPr id="12" name="TextBox 11"/>
          <p:cNvSpPr txBox="1"/>
          <p:nvPr/>
        </p:nvSpPr>
        <p:spPr>
          <a:xfrm>
            <a:off x="5181600" y="5924490"/>
            <a:ext cx="2764123" cy="400110"/>
          </a:xfrm>
          <a:prstGeom prst="rect">
            <a:avLst/>
          </a:prstGeom>
          <a:noFill/>
        </p:spPr>
        <p:txBody>
          <a:bodyPr wrap="none" rtlCol="0">
            <a:spAutoFit/>
          </a:bodyPr>
          <a:lstStyle/>
          <a:p>
            <a:pPr algn="l"/>
            <a:r>
              <a:rPr lang="en-US" sz="2000" dirty="0" smtClean="0">
                <a:latin typeface="Arial"/>
                <a:cs typeface="Arial"/>
              </a:rPr>
              <a:t>(AKA Pessimist Prime)</a:t>
            </a:r>
            <a:endParaRPr lang="en-US" sz="2000" dirty="0">
              <a:latin typeface="Arial"/>
              <a:cs typeface="Arial"/>
            </a:endParaRPr>
          </a:p>
        </p:txBody>
      </p:sp>
      <p:sp>
        <p:nvSpPr>
          <p:cNvPr id="13" name="TextBox 12"/>
          <p:cNvSpPr txBox="1"/>
          <p:nvPr/>
        </p:nvSpPr>
        <p:spPr>
          <a:xfrm>
            <a:off x="4953000" y="1752600"/>
            <a:ext cx="2618225" cy="400110"/>
          </a:xfrm>
          <a:prstGeom prst="rect">
            <a:avLst/>
          </a:prstGeom>
          <a:noFill/>
        </p:spPr>
        <p:txBody>
          <a:bodyPr wrap="none" rtlCol="0">
            <a:spAutoFit/>
          </a:bodyPr>
          <a:lstStyle/>
          <a:p>
            <a:r>
              <a:rPr lang="en-US" sz="2000" dirty="0" smtClean="0">
                <a:latin typeface="Arial"/>
                <a:cs typeface="Arial"/>
              </a:rPr>
              <a:t>1 Thessalonians 5:21</a:t>
            </a:r>
            <a:endParaRPr lang="en-US" sz="2000" dirty="0">
              <a:latin typeface="Arial"/>
              <a:cs typeface="Arial"/>
            </a:endParaRPr>
          </a:p>
        </p:txBody>
      </p:sp>
    </p:spTree>
    <p:extLst>
      <p:ext uri="{BB962C8B-B14F-4D97-AF65-F5344CB8AC3E}">
        <p14:creationId xmlns:p14="http://schemas.microsoft.com/office/powerpoint/2010/main" val="2519396885"/>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3" presetClass="entr" presetSubtype="0" fill="hold" grpId="0" nodeType="withEffect">
                                  <p:stCondLst>
                                    <p:cond delay="0"/>
                                  </p:stCondLst>
                                  <p:childTnLst>
                                    <p:set>
                                      <p:cBhvr>
                                        <p:cTn id="6" dur="1" fill="hold">
                                          <p:stCondLst>
                                            <p:cond delay="0"/>
                                          </p:stCondLst>
                                        </p:cTn>
                                        <p:tgtEl>
                                          <p:spTgt spid="1630214"/>
                                        </p:tgtEl>
                                        <p:attrNameLst>
                                          <p:attrName>style.visibility</p:attrName>
                                        </p:attrNameLst>
                                      </p:cBhvr>
                                      <p:to>
                                        <p:strVal val="visible"/>
                                      </p:to>
                                    </p:set>
                                    <p:anim calcmode="lin" valueType="num">
                                      <p:cBhvr>
                                        <p:cTn id="7" dur="1000" fill="hold"/>
                                        <p:tgtEl>
                                          <p:spTgt spid="1630214"/>
                                        </p:tgtEl>
                                        <p:attrNameLst>
                                          <p:attrName>ppt_w</p:attrName>
                                        </p:attrNameLst>
                                      </p:cBhvr>
                                      <p:tavLst>
                                        <p:tav tm="0">
                                          <p:val>
                                            <p:fltVal val="0"/>
                                          </p:val>
                                        </p:tav>
                                        <p:tav tm="100000">
                                          <p:val>
                                            <p:strVal val="#ppt_w"/>
                                          </p:val>
                                        </p:tav>
                                      </p:tavLst>
                                    </p:anim>
                                    <p:anim calcmode="lin" valueType="num">
                                      <p:cBhvr>
                                        <p:cTn id="8" dur="1000" fill="hold"/>
                                        <p:tgtEl>
                                          <p:spTgt spid="1630214"/>
                                        </p:tgtEl>
                                        <p:attrNameLst>
                                          <p:attrName>ppt_h</p:attrName>
                                        </p:attrNameLst>
                                      </p:cBhvr>
                                      <p:tavLst>
                                        <p:tav tm="0">
                                          <p:val>
                                            <p:fltVal val="0"/>
                                          </p:val>
                                        </p:tav>
                                        <p:tav tm="100000">
                                          <p:val>
                                            <p:strVal val="#ppt_h"/>
                                          </p:val>
                                        </p:tav>
                                      </p:tavLst>
                                    </p:anim>
                                    <p:animEffect transition="in" filter="fade">
                                      <p:cBhvr>
                                        <p:cTn id="9" dur="1000"/>
                                        <p:tgtEl>
                                          <p:spTgt spid="1630214"/>
                                        </p:tgtEl>
                                      </p:cBhvr>
                                    </p:animEffect>
                                  </p:childTnLst>
                                </p:cTn>
                              </p:par>
                            </p:childTnLst>
                          </p:cTn>
                        </p:par>
                        <p:par>
                          <p:cTn id="10" fill="hold">
                            <p:stCondLst>
                              <p:cond delay="1000"/>
                            </p:stCondLst>
                            <p:childTnLst>
                              <p:par>
                                <p:cTn id="11" presetID="10" presetClass="entr" presetSubtype="0" fill="hold" grpId="1" nodeType="after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fade">
                                      <p:cBhvr>
                                        <p:cTn id="30" dur="500"/>
                                        <p:tgtEl>
                                          <p:spTgt spid="10"/>
                                        </p:tgtEl>
                                      </p:cBhvr>
                                    </p:animEffect>
                                  </p:childTnLst>
                                </p:cTn>
                              </p:par>
                            </p:childTnLst>
                          </p:cTn>
                        </p:par>
                        <p:par>
                          <p:cTn id="31" fill="hold">
                            <p:stCondLst>
                              <p:cond delay="500"/>
                            </p:stCondLst>
                            <p:childTnLst>
                              <p:par>
                                <p:cTn id="32" presetID="10" presetClass="entr" presetSubtype="0" fill="hold" grpId="0" nodeType="after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fade">
                                      <p:cBhvr>
                                        <p:cTn id="34" dur="500"/>
                                        <p:tgtEl>
                                          <p:spTgt spid="11"/>
                                        </p:tgtEl>
                                      </p:cBhvr>
                                    </p:animEffect>
                                  </p:childTnLst>
                                </p:cTn>
                              </p:par>
                            </p:childTnLst>
                          </p:cTn>
                        </p:par>
                        <p:par>
                          <p:cTn id="35" fill="hold">
                            <p:stCondLst>
                              <p:cond delay="1000"/>
                            </p:stCondLst>
                            <p:childTnLst>
                              <p:par>
                                <p:cTn id="36" presetID="10" presetClass="entr" presetSubtype="0" fill="hold" grpId="0" nodeType="after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fade">
                                      <p:cBhvr>
                                        <p:cTn id="3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0214" grpId="0"/>
      <p:bldP spid="8" grpId="0"/>
      <p:bldP spid="8" grpId="1"/>
      <p:bldP spid="9" grpId="0"/>
      <p:bldP spid="10" grpId="0"/>
      <p:bldP spid="11" grpId="0"/>
      <p:bldP spid="12" grpId="0"/>
      <p:bldP spid="1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W3C Approach</a:t>
            </a:r>
            <a:endParaRPr lang="en-US" dirty="0"/>
          </a:p>
        </p:txBody>
      </p:sp>
      <p:pic>
        <p:nvPicPr>
          <p:cNvPr id="5" name="Picture 4"/>
          <p:cNvPicPr>
            <a:picLocks noChangeAspect="1"/>
          </p:cNvPicPr>
          <p:nvPr/>
        </p:nvPicPr>
        <p:blipFill>
          <a:blip r:embed="rId2"/>
          <a:stretch>
            <a:fillRect/>
          </a:stretch>
        </p:blipFill>
        <p:spPr>
          <a:xfrm>
            <a:off x="-76200" y="1447800"/>
            <a:ext cx="5029200" cy="5029200"/>
          </a:xfrm>
          <a:prstGeom prst="rect">
            <a:avLst/>
          </a:prstGeom>
        </p:spPr>
      </p:pic>
      <p:sp>
        <p:nvSpPr>
          <p:cNvPr id="6" name="Rectangular Callout 5"/>
          <p:cNvSpPr/>
          <p:nvPr/>
        </p:nvSpPr>
        <p:spPr bwMode="auto">
          <a:xfrm>
            <a:off x="4648200" y="1676400"/>
            <a:ext cx="4267200" cy="2362200"/>
          </a:xfrm>
          <a:prstGeom prst="wedgeRectCallout">
            <a:avLst>
              <a:gd name="adj1" fmla="val -62596"/>
              <a:gd name="adj2" fmla="val 34960"/>
            </a:avLst>
          </a:prstGeom>
          <a:solidFill>
            <a:schemeClr val="accent1"/>
          </a:solidFill>
          <a:ln w="12700" cap="flat" cmpd="sng" algn="ctr">
            <a:solidFill>
              <a:schemeClr val="tx1"/>
            </a:solidFill>
            <a:prstDash val="solid"/>
            <a:round/>
            <a:headEnd type="none" w="med" len="med"/>
            <a:tailEnd type="triangle" w="med" len="lg"/>
          </a:ln>
          <a:effectLst/>
        </p:spPr>
        <p:txBody>
          <a:bodyPr vert="horz" wrap="square" lIns="91440" tIns="45720" rIns="91440" bIns="45720" numCol="1" rtlCol="0" anchor="t" anchorCtr="0" compatLnSpc="1">
            <a:prstTxWarp prst="textNoShape">
              <a:avLst/>
            </a:prstTxWarp>
          </a:bodyPr>
          <a:lstStyle/>
          <a:p>
            <a:pPr algn="l"/>
            <a:r>
              <a:rPr lang="en-US" sz="2000" dirty="0" smtClean="0">
                <a:latin typeface="Arial"/>
                <a:cs typeface="Arial"/>
              </a:rPr>
              <a:t>“Implementation </a:t>
            </a:r>
            <a:r>
              <a:rPr lang="en-US" sz="2000" dirty="0">
                <a:latin typeface="Arial"/>
                <a:cs typeface="Arial"/>
              </a:rPr>
              <a:t>experience is required to show that a specification is sufficiently clear, complete, and relevant to market needs, to ensure that independent interoperable implementations of each feature of the specification will be realized</a:t>
            </a:r>
            <a:r>
              <a:rPr lang="en-US" sz="2000" dirty="0" smtClean="0">
                <a:latin typeface="Arial"/>
                <a:cs typeface="Arial"/>
              </a:rPr>
              <a:t>.”</a:t>
            </a:r>
            <a:endParaRPr kumimoji="0" lang="en-US" sz="2000" b="0" i="0" u="none" strike="noStrike" cap="none" normalizeH="0" baseline="0" dirty="0" smtClean="0">
              <a:ln>
                <a:noFill/>
              </a:ln>
              <a:solidFill>
                <a:schemeClr val="tx1"/>
              </a:solidFill>
              <a:effectLst/>
              <a:latin typeface="Arial"/>
              <a:cs typeface="Arial"/>
            </a:endParaRPr>
          </a:p>
        </p:txBody>
      </p:sp>
      <p:sp>
        <p:nvSpPr>
          <p:cNvPr id="8" name="TextBox 7"/>
          <p:cNvSpPr txBox="1"/>
          <p:nvPr/>
        </p:nvSpPr>
        <p:spPr>
          <a:xfrm>
            <a:off x="533400" y="6324600"/>
            <a:ext cx="8153400" cy="400110"/>
          </a:xfrm>
          <a:prstGeom prst="rect">
            <a:avLst/>
          </a:prstGeom>
          <a:solidFill>
            <a:schemeClr val="bg1">
              <a:alpha val="38000"/>
            </a:schemeClr>
          </a:solidFill>
          <a:ln>
            <a:solidFill>
              <a:schemeClr val="accent1"/>
            </a:solidFill>
          </a:ln>
        </p:spPr>
        <p:txBody>
          <a:bodyPr wrap="square" rtlCol="0">
            <a:spAutoFit/>
          </a:bodyPr>
          <a:lstStyle/>
          <a:p>
            <a:r>
              <a:rPr lang="en-US" sz="2000" dirty="0" smtClean="0">
                <a:effectLst>
                  <a:outerShdw blurRad="50800" dist="38100" dir="2700000" algn="tl" rotWithShape="0">
                    <a:prstClr val="black">
                      <a:alpha val="40000"/>
                    </a:prstClr>
                  </a:outerShdw>
                </a:effectLst>
                <a:latin typeface="Arial"/>
                <a:cs typeface="Arial"/>
              </a:rPr>
              <a:t>I.e., all standards should be thoroughly tested before they are final </a:t>
            </a:r>
            <a:endParaRPr lang="en-US" sz="2000" dirty="0">
              <a:effectLst>
                <a:outerShdw blurRad="50800" dist="38100" dir="2700000" algn="tl" rotWithShape="0">
                  <a:prstClr val="black">
                    <a:alpha val="40000"/>
                  </a:prstClr>
                </a:outerShdw>
              </a:effectLst>
              <a:latin typeface="Arial"/>
              <a:cs typeface="Arial"/>
            </a:endParaRPr>
          </a:p>
        </p:txBody>
      </p:sp>
      <p:sp>
        <p:nvSpPr>
          <p:cNvPr id="9" name="Content Placeholder 2"/>
          <p:cNvSpPr txBox="1">
            <a:spLocks/>
          </p:cNvSpPr>
          <p:nvPr/>
        </p:nvSpPr>
        <p:spPr bwMode="auto">
          <a:xfrm>
            <a:off x="4724400" y="4343400"/>
            <a:ext cx="4267200" cy="2209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333333"/>
              </a:buClr>
              <a:buSzPct val="90000"/>
              <a:buChar char="•"/>
              <a:defRPr sz="2800">
                <a:solidFill>
                  <a:schemeClr val="tx1"/>
                </a:solidFill>
                <a:effectLst>
                  <a:outerShdw blurRad="38100" dist="38100" dir="2700000" algn="tl">
                    <a:srgbClr val="C0C0C0"/>
                  </a:outerShdw>
                </a:effectLst>
                <a:latin typeface="+mn-lt"/>
                <a:ea typeface="ＭＳ Ｐゴシック" charset="0"/>
                <a:cs typeface="+mn-cs"/>
              </a:defRPr>
            </a:lvl1pPr>
            <a:lvl2pPr marL="742950" indent="-285750" algn="l" rtl="0" eaLnBrk="0" fontAlgn="base" hangingPunct="0">
              <a:spcBef>
                <a:spcPct val="20000"/>
              </a:spcBef>
              <a:spcAft>
                <a:spcPct val="0"/>
              </a:spcAft>
              <a:buClr>
                <a:srgbClr val="5F5F5F"/>
              </a:buClr>
              <a:buSzPct val="90000"/>
              <a:buChar char="•"/>
              <a:defRPr sz="2400">
                <a:solidFill>
                  <a:schemeClr val="tx1"/>
                </a:solidFill>
                <a:effectLst>
                  <a:outerShdw blurRad="38100" dist="38100" dir="2700000" algn="tl">
                    <a:srgbClr val="C0C0C0"/>
                  </a:outerShdw>
                </a:effectLst>
                <a:latin typeface="+mn-lt"/>
                <a:ea typeface="ＭＳ Ｐゴシック" charset="0"/>
              </a:defRPr>
            </a:lvl2pPr>
            <a:lvl3pPr marL="1143000" indent="-228600" algn="l" rtl="0" eaLnBrk="0" fontAlgn="base" hangingPunct="0">
              <a:spcBef>
                <a:spcPct val="20000"/>
              </a:spcBef>
              <a:spcAft>
                <a:spcPct val="0"/>
              </a:spcAft>
              <a:buClr>
                <a:srgbClr val="5F5F5F"/>
              </a:buClr>
              <a:buSzPct val="95000"/>
              <a:buChar char="•"/>
              <a:defRPr sz="2000">
                <a:solidFill>
                  <a:schemeClr val="tx1"/>
                </a:solidFill>
                <a:effectLst>
                  <a:outerShdw blurRad="38100" dist="38100" dir="2700000" algn="tl">
                    <a:srgbClr val="C0C0C0"/>
                  </a:outerShdw>
                </a:effectLst>
                <a:latin typeface="+mn-lt"/>
                <a:ea typeface="ＭＳ Ｐゴシック" charset="0"/>
              </a:defRPr>
            </a:lvl3pPr>
            <a:lvl4pPr marL="1600200" indent="-228600" algn="l" rtl="0" eaLnBrk="0" fontAlgn="base" hangingPunct="0">
              <a:spcBef>
                <a:spcPct val="20000"/>
              </a:spcBef>
              <a:spcAft>
                <a:spcPct val="0"/>
              </a:spcAft>
              <a:buClr>
                <a:srgbClr val="5F5F5F"/>
              </a:buClr>
              <a:buChar char="•"/>
              <a:defRPr>
                <a:solidFill>
                  <a:schemeClr val="tx1"/>
                </a:solidFill>
                <a:effectLst>
                  <a:outerShdw blurRad="38100" dist="38100" dir="2700000" algn="tl">
                    <a:srgbClr val="C0C0C0"/>
                  </a:outerShdw>
                </a:effectLst>
                <a:latin typeface="+mn-lt"/>
                <a:ea typeface="ＭＳ Ｐゴシック" charset="0"/>
              </a:defRPr>
            </a:lvl4pPr>
            <a:lvl5pPr marL="2057400" indent="-228600" algn="l" rtl="0" eaLnBrk="0" fontAlgn="base" hangingPunct="0">
              <a:spcBef>
                <a:spcPct val="20000"/>
              </a:spcBef>
              <a:spcAft>
                <a:spcPct val="0"/>
              </a:spcAft>
              <a:buClr>
                <a:srgbClr val="808080"/>
              </a:buClr>
              <a:buChar char="•"/>
              <a:defRPr sz="1600">
                <a:solidFill>
                  <a:schemeClr val="tx1"/>
                </a:solidFill>
                <a:effectLst>
                  <a:outerShdw blurRad="38100" dist="38100" dir="2700000" algn="tl">
                    <a:srgbClr val="C0C0C0"/>
                  </a:outerShdw>
                </a:effectLst>
                <a:latin typeface="+mn-lt"/>
                <a:ea typeface="ＭＳ Ｐゴシック" charset="0"/>
              </a:defRPr>
            </a:lvl5pPr>
            <a:lvl6pPr marL="2514600" indent="-228600" algn="l" rtl="0" fontAlgn="base">
              <a:spcBef>
                <a:spcPct val="20000"/>
              </a:spcBef>
              <a:spcAft>
                <a:spcPct val="0"/>
              </a:spcAft>
              <a:buClr>
                <a:srgbClr val="808080"/>
              </a:buClr>
              <a:buChar char="•"/>
              <a:defRPr sz="1600">
                <a:solidFill>
                  <a:schemeClr val="tx1"/>
                </a:solidFill>
                <a:effectLst>
                  <a:outerShdw blurRad="38100" dist="38100" dir="2700000" algn="tl">
                    <a:srgbClr val="C0C0C0"/>
                  </a:outerShdw>
                </a:effectLst>
                <a:latin typeface="+mn-lt"/>
              </a:defRPr>
            </a:lvl6pPr>
            <a:lvl7pPr marL="2971800" indent="-228600" algn="l" rtl="0" fontAlgn="base">
              <a:spcBef>
                <a:spcPct val="20000"/>
              </a:spcBef>
              <a:spcAft>
                <a:spcPct val="0"/>
              </a:spcAft>
              <a:buClr>
                <a:srgbClr val="808080"/>
              </a:buClr>
              <a:buChar char="•"/>
              <a:defRPr sz="1600">
                <a:solidFill>
                  <a:schemeClr val="tx1"/>
                </a:solidFill>
                <a:effectLst>
                  <a:outerShdw blurRad="38100" dist="38100" dir="2700000" algn="tl">
                    <a:srgbClr val="C0C0C0"/>
                  </a:outerShdw>
                </a:effectLst>
                <a:latin typeface="+mn-lt"/>
              </a:defRPr>
            </a:lvl7pPr>
            <a:lvl8pPr marL="3429000" indent="-228600" algn="l" rtl="0" fontAlgn="base">
              <a:spcBef>
                <a:spcPct val="20000"/>
              </a:spcBef>
              <a:spcAft>
                <a:spcPct val="0"/>
              </a:spcAft>
              <a:buClr>
                <a:srgbClr val="808080"/>
              </a:buClr>
              <a:buChar char="•"/>
              <a:defRPr sz="1600">
                <a:solidFill>
                  <a:schemeClr val="tx1"/>
                </a:solidFill>
                <a:effectLst>
                  <a:outerShdw blurRad="38100" dist="38100" dir="2700000" algn="tl">
                    <a:srgbClr val="C0C0C0"/>
                  </a:outerShdw>
                </a:effectLst>
                <a:latin typeface="+mn-lt"/>
              </a:defRPr>
            </a:lvl8pPr>
            <a:lvl9pPr marL="3886200" indent="-228600" algn="l" rtl="0" fontAlgn="base">
              <a:spcBef>
                <a:spcPct val="20000"/>
              </a:spcBef>
              <a:spcAft>
                <a:spcPct val="0"/>
              </a:spcAft>
              <a:buClr>
                <a:srgbClr val="808080"/>
              </a:buClr>
              <a:buChar char="•"/>
              <a:defRPr sz="1600">
                <a:solidFill>
                  <a:schemeClr val="tx1"/>
                </a:solidFill>
                <a:effectLst>
                  <a:outerShdw blurRad="38100" dist="38100" dir="2700000" algn="tl">
                    <a:srgbClr val="C0C0C0"/>
                  </a:outerShdw>
                </a:effectLst>
                <a:latin typeface="+mn-lt"/>
              </a:defRPr>
            </a:lvl9pPr>
          </a:lstStyle>
          <a:p>
            <a:r>
              <a:rPr lang="en-US" sz="2000" dirty="0" smtClean="0"/>
              <a:t>For EXI, 3000+ test cases covering every aspect of spec</a:t>
            </a:r>
          </a:p>
          <a:p>
            <a:r>
              <a:rPr lang="en-US" sz="2000" dirty="0" smtClean="0"/>
              <a:t>3 independent implementations</a:t>
            </a:r>
          </a:p>
          <a:p>
            <a:r>
              <a:rPr lang="en-US" sz="2000" dirty="0" smtClean="0"/>
              <a:t>Found several issues, even after review by world’s top experts</a:t>
            </a:r>
          </a:p>
          <a:p>
            <a:endParaRPr lang="en-US" sz="2000" dirty="0" smtClean="0"/>
          </a:p>
          <a:p>
            <a:endParaRPr lang="en-US" sz="2000" dirty="0"/>
          </a:p>
        </p:txBody>
      </p:sp>
    </p:spTree>
    <p:extLst>
      <p:ext uri="{BB962C8B-B14F-4D97-AF65-F5344CB8AC3E}">
        <p14:creationId xmlns:p14="http://schemas.microsoft.com/office/powerpoint/2010/main" val="208515970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VML (XML-VMF) Approach</a:t>
            </a:r>
            <a:endParaRPr lang="en-US" dirty="0"/>
          </a:p>
        </p:txBody>
      </p:sp>
      <p:cxnSp>
        <p:nvCxnSpPr>
          <p:cNvPr id="93" name="Elbow Connector 92"/>
          <p:cNvCxnSpPr>
            <a:stCxn id="7" idx="0"/>
            <a:endCxn id="10" idx="2"/>
          </p:cNvCxnSpPr>
          <p:nvPr/>
        </p:nvCxnSpPr>
        <p:spPr bwMode="auto">
          <a:xfrm rot="5400000" flipH="1" flipV="1">
            <a:off x="5010761" y="2628358"/>
            <a:ext cx="796064" cy="1948223"/>
          </a:xfrm>
          <a:prstGeom prst="bentConnector3">
            <a:avLst/>
          </a:prstGeom>
          <a:solidFill>
            <a:schemeClr val="accent1"/>
          </a:solidFill>
          <a:ln w="12700" cap="flat" cmpd="sng" algn="ctr">
            <a:solidFill>
              <a:srgbClr val="000000"/>
            </a:solidFill>
            <a:prstDash val="lgDash"/>
            <a:round/>
            <a:headEnd type="none" w="med" len="med"/>
            <a:tailEnd type="arrow"/>
          </a:ln>
          <a:effectLst>
            <a:outerShdw blurRad="50800" dist="38100" dir="5400000" algn="tl" rotWithShape="0">
              <a:scrgbClr r="0" g="0" b="0">
                <a:alpha val="43000"/>
              </a:scrgbClr>
            </a:outerShdw>
          </a:effectLst>
        </p:spPr>
      </p:cxnSp>
      <p:cxnSp>
        <p:nvCxnSpPr>
          <p:cNvPr id="95" name="Elbow Connector 94"/>
          <p:cNvCxnSpPr>
            <a:stCxn id="7" idx="0"/>
            <a:endCxn id="9" idx="2"/>
          </p:cNvCxnSpPr>
          <p:nvPr/>
        </p:nvCxnSpPr>
        <p:spPr bwMode="auto">
          <a:xfrm rot="16200000" flipV="1">
            <a:off x="3102054" y="2667873"/>
            <a:ext cx="796064" cy="1869192"/>
          </a:xfrm>
          <a:prstGeom prst="bentConnector3">
            <a:avLst/>
          </a:prstGeom>
          <a:solidFill>
            <a:schemeClr val="accent1"/>
          </a:solidFill>
          <a:ln w="12700" cap="flat" cmpd="sng" algn="ctr">
            <a:solidFill>
              <a:schemeClr val="tx1"/>
            </a:solidFill>
            <a:prstDash val="lgDash"/>
            <a:round/>
            <a:headEnd type="none" w="med" len="med"/>
            <a:tailEnd type="arrow"/>
          </a:ln>
          <a:effectLst>
            <a:outerShdw blurRad="50800" dist="38100" dir="5400000" algn="tl" rotWithShape="0">
              <a:scrgbClr r="0" g="0" b="0">
                <a:alpha val="43000"/>
              </a:scrgbClr>
            </a:outerShdw>
          </a:effectLst>
        </p:spPr>
      </p:cxnSp>
      <p:grpSp>
        <p:nvGrpSpPr>
          <p:cNvPr id="13" name="Group 12"/>
          <p:cNvGrpSpPr/>
          <p:nvPr/>
        </p:nvGrpSpPr>
        <p:grpSpPr>
          <a:xfrm>
            <a:off x="533400" y="2552700"/>
            <a:ext cx="4249827" cy="723199"/>
            <a:chOff x="533400" y="3352799"/>
            <a:chExt cx="4249827" cy="723199"/>
          </a:xfrm>
        </p:grpSpPr>
        <p:sp>
          <p:nvSpPr>
            <p:cNvPr id="9" name="Rounded Rectangle 8"/>
            <p:cNvSpPr/>
            <p:nvPr/>
          </p:nvSpPr>
          <p:spPr bwMode="auto">
            <a:xfrm>
              <a:off x="1765390" y="3471136"/>
              <a:ext cx="1600200" cy="533400"/>
            </a:xfrm>
            <a:prstGeom prst="roundRect">
              <a:avLst/>
            </a:prstGeom>
            <a:ln>
              <a:headEnd type="none" w="med" len="med"/>
              <a:tailEnd type="triangle" w="med" len="lg"/>
            </a:ln>
            <a:effectLst>
              <a:outerShdw blurRad="50800" dist="38100" dir="5400000" algn="tl" rotWithShape="0">
                <a:scrgbClr r="0" g="0" b="0">
                  <a:alpha val="43000"/>
                </a:scrgbClr>
              </a:outerShdw>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2000" dirty="0" smtClean="0">
                  <a:solidFill>
                    <a:schemeClr val="bg1"/>
                  </a:solidFill>
                  <a:latin typeface="Arial"/>
                  <a:cs typeface="Arial"/>
                </a:rPr>
                <a:t>VMF2XML</a:t>
              </a:r>
              <a:endParaRPr kumimoji="0" lang="en-US" sz="2000" b="0" i="0" u="none" strike="noStrike" cap="none" normalizeH="0" baseline="0" dirty="0" smtClean="0">
                <a:ln>
                  <a:noFill/>
                </a:ln>
                <a:solidFill>
                  <a:schemeClr val="bg1"/>
                </a:solidFill>
                <a:effectLst/>
                <a:latin typeface="Arial"/>
                <a:cs typeface="Arial"/>
              </a:endParaRPr>
            </a:p>
          </p:txBody>
        </p:sp>
        <p:sp>
          <p:nvSpPr>
            <p:cNvPr id="30" name="Folded Corner 29"/>
            <p:cNvSpPr/>
            <p:nvPr/>
          </p:nvSpPr>
          <p:spPr bwMode="auto">
            <a:xfrm>
              <a:off x="533400" y="3390198"/>
              <a:ext cx="579437" cy="685800"/>
            </a:xfrm>
            <a:prstGeom prst="foldedCorner">
              <a:avLst/>
            </a:prstGeom>
            <a:ln>
              <a:headEnd type="none" w="med" len="med"/>
              <a:tailEnd type="none" w="med" len="lg"/>
            </a:ln>
            <a:effectLst>
              <a:outerShdw blurRad="50800" dist="38100" dir="5400000" algn="tl" rotWithShape="0">
                <a:scrgbClr r="0" g="0" b="0">
                  <a:alpha val="43000"/>
                </a:scrgbClr>
              </a:outerShdw>
            </a:effectLst>
          </p:spPr>
          <p:style>
            <a:lnRef idx="1">
              <a:schemeClr val="dk1"/>
            </a:lnRef>
            <a:fillRef idx="2">
              <a:schemeClr val="dk1"/>
            </a:fillRef>
            <a:effectRef idx="1">
              <a:schemeClr val="dk1"/>
            </a:effectRef>
            <a:fontRef idx="minor">
              <a:schemeClr val="dk1"/>
            </a:fontRef>
          </p:style>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a:cs typeface="Arial"/>
                </a:rPr>
                <a:t>VMF</a:t>
              </a:r>
            </a:p>
          </p:txBody>
        </p:sp>
        <p:sp>
          <p:nvSpPr>
            <p:cNvPr id="45" name="Folded Corner 44"/>
            <p:cNvSpPr/>
            <p:nvPr/>
          </p:nvSpPr>
          <p:spPr bwMode="auto">
            <a:xfrm>
              <a:off x="4203790" y="3390198"/>
              <a:ext cx="579437" cy="685800"/>
            </a:xfrm>
            <a:prstGeom prst="foldedCorner">
              <a:avLst/>
            </a:prstGeom>
            <a:ln>
              <a:headEnd type="none" w="med" len="med"/>
              <a:tailEnd type="none" w="med" len="lg"/>
            </a:ln>
            <a:effectLst>
              <a:outerShdw blurRad="50800" dist="38100" dir="5400000" algn="tl" rotWithShape="0">
                <a:scrgbClr r="0" g="0" b="0">
                  <a:alpha val="43000"/>
                </a:scrgbClr>
              </a:outerShdw>
            </a:effectLst>
          </p:spPr>
          <p:style>
            <a:lnRef idx="1">
              <a:schemeClr val="dk1"/>
            </a:lnRef>
            <a:fillRef idx="2">
              <a:schemeClr val="dk1"/>
            </a:fillRef>
            <a:effectRef idx="1">
              <a:schemeClr val="dk1"/>
            </a:effectRef>
            <a:fontRef idx="minor">
              <a:schemeClr val="dk1"/>
            </a:fontRef>
          </p:style>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a:cs typeface="Arial"/>
                </a:rPr>
                <a:t>&lt;xml&gt;</a:t>
              </a:r>
            </a:p>
          </p:txBody>
        </p:sp>
        <p:cxnSp>
          <p:nvCxnSpPr>
            <p:cNvPr id="59" name="Straight Arrow Connector 58"/>
            <p:cNvCxnSpPr>
              <a:stCxn id="30" idx="3"/>
              <a:endCxn id="9" idx="1"/>
            </p:cNvCxnSpPr>
            <p:nvPr/>
          </p:nvCxnSpPr>
          <p:spPr bwMode="auto">
            <a:xfrm>
              <a:off x="1112837" y="3733098"/>
              <a:ext cx="652553" cy="4738"/>
            </a:xfrm>
            <a:prstGeom prst="straightConnector1">
              <a:avLst/>
            </a:prstGeom>
            <a:solidFill>
              <a:schemeClr val="accent1"/>
            </a:solidFill>
            <a:ln w="12700" cap="flat" cmpd="sng" algn="ctr">
              <a:solidFill>
                <a:schemeClr val="tx1"/>
              </a:solidFill>
              <a:prstDash val="solid"/>
              <a:round/>
              <a:headEnd type="none" w="med" len="med"/>
              <a:tailEnd type="arrow"/>
            </a:ln>
            <a:effectLst>
              <a:outerShdw blurRad="50800" dist="38100" dir="5400000" algn="tl" rotWithShape="0">
                <a:scrgbClr r="0" g="0" b="0">
                  <a:alpha val="43000"/>
                </a:scrgbClr>
              </a:outerShdw>
            </a:effectLst>
          </p:spPr>
        </p:cxnSp>
        <p:cxnSp>
          <p:nvCxnSpPr>
            <p:cNvPr id="60" name="Straight Arrow Connector 59"/>
            <p:cNvCxnSpPr>
              <a:stCxn id="9" idx="3"/>
              <a:endCxn id="45" idx="1"/>
            </p:cNvCxnSpPr>
            <p:nvPr/>
          </p:nvCxnSpPr>
          <p:spPr bwMode="auto">
            <a:xfrm flipV="1">
              <a:off x="3365590" y="3733098"/>
              <a:ext cx="838200" cy="4738"/>
            </a:xfrm>
            <a:prstGeom prst="straightConnector1">
              <a:avLst/>
            </a:prstGeom>
            <a:solidFill>
              <a:schemeClr val="accent1"/>
            </a:solidFill>
            <a:ln w="12700" cap="flat" cmpd="sng" algn="ctr">
              <a:solidFill>
                <a:schemeClr val="tx1"/>
              </a:solidFill>
              <a:prstDash val="solid"/>
              <a:round/>
              <a:headEnd type="none" w="med" len="med"/>
              <a:tailEnd type="arrow"/>
            </a:ln>
            <a:effectLst>
              <a:outerShdw blurRad="50800" dist="38100" dir="5400000" algn="tl" rotWithShape="0">
                <a:scrgbClr r="0" g="0" b="0">
                  <a:alpha val="43000"/>
                </a:scrgbClr>
              </a:outerShdw>
            </a:effectLst>
          </p:spPr>
        </p:cxnSp>
        <p:sp>
          <p:nvSpPr>
            <p:cNvPr id="31" name="Oval 30"/>
            <p:cNvSpPr/>
            <p:nvPr/>
          </p:nvSpPr>
          <p:spPr bwMode="auto">
            <a:xfrm>
              <a:off x="2438400" y="3352799"/>
              <a:ext cx="228600" cy="228601"/>
            </a:xfrm>
            <a:prstGeom prst="ellipse">
              <a:avLst/>
            </a:prstGeom>
            <a:ln>
              <a:headEnd type="none" w="med" len="med"/>
              <a:tailEnd type="triangle" w="med" len="lg"/>
            </a:ln>
          </p:spPr>
          <p:style>
            <a:lnRef idx="1">
              <a:schemeClr val="accent3"/>
            </a:lnRef>
            <a:fillRef idx="3">
              <a:schemeClr val="accent3"/>
            </a:fillRef>
            <a:effectRef idx="2">
              <a:schemeClr val="accent3"/>
            </a:effectRef>
            <a:fontRef idx="minor">
              <a:schemeClr val="lt1"/>
            </a:fontRef>
          </p:style>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600" dirty="0">
                  <a:solidFill>
                    <a:schemeClr val="tx1"/>
                  </a:solidFill>
                  <a:latin typeface="Arial"/>
                  <a:cs typeface="Arial"/>
                </a:rPr>
                <a:t>2</a:t>
              </a:r>
              <a:endParaRPr kumimoji="0" lang="en-US" sz="1600" b="0" i="0" u="none" strike="noStrike" cap="none" normalizeH="0" baseline="0" dirty="0" smtClean="0">
                <a:ln>
                  <a:noFill/>
                </a:ln>
                <a:solidFill>
                  <a:schemeClr val="tx1"/>
                </a:solidFill>
                <a:effectLst/>
                <a:latin typeface="Arial"/>
                <a:cs typeface="Arial"/>
              </a:endParaRPr>
            </a:p>
          </p:txBody>
        </p:sp>
      </p:grpSp>
      <p:grpSp>
        <p:nvGrpSpPr>
          <p:cNvPr id="3" name="Group 2"/>
          <p:cNvGrpSpPr/>
          <p:nvPr/>
        </p:nvGrpSpPr>
        <p:grpSpPr>
          <a:xfrm>
            <a:off x="457200" y="4000501"/>
            <a:ext cx="4419600" cy="990600"/>
            <a:chOff x="457200" y="4800600"/>
            <a:chExt cx="4419600" cy="990600"/>
          </a:xfrm>
        </p:grpSpPr>
        <p:sp>
          <p:nvSpPr>
            <p:cNvPr id="7" name="Folded Corner 6"/>
            <p:cNvSpPr/>
            <p:nvPr/>
          </p:nvSpPr>
          <p:spPr bwMode="auto">
            <a:xfrm>
              <a:off x="4144963" y="4800600"/>
              <a:ext cx="579437" cy="685800"/>
            </a:xfrm>
            <a:prstGeom prst="foldedCorner">
              <a:avLst/>
            </a:prstGeom>
            <a:ln>
              <a:headEnd type="none" w="med" len="med"/>
              <a:tailEnd type="none" w="med" len="lg"/>
            </a:ln>
            <a:effectLst>
              <a:outerShdw blurRad="50800" dist="38100" dir="5400000" algn="tl" rotWithShape="0">
                <a:scrgbClr r="0" g="0" b="0">
                  <a:alpha val="43000"/>
                </a:scrgbClr>
              </a:outerShdw>
            </a:effectLst>
          </p:spPr>
          <p:style>
            <a:lnRef idx="1">
              <a:schemeClr val="dk1"/>
            </a:lnRef>
            <a:fillRef idx="2">
              <a:schemeClr val="dk1"/>
            </a:fillRef>
            <a:effectRef idx="1">
              <a:schemeClr val="dk1"/>
            </a:effectRef>
            <a:fontRef idx="minor">
              <a:schemeClr val="dk1"/>
            </a:fontRef>
          </p:style>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a:cs typeface="Arial"/>
                </a:rPr>
                <a:t>&lt;</a:t>
              </a:r>
              <a:r>
                <a:rPr kumimoji="0" lang="en-US" sz="1600" b="0" i="0" u="none" strike="noStrike" cap="none" normalizeH="0" baseline="0" dirty="0" err="1" smtClean="0">
                  <a:ln>
                    <a:noFill/>
                  </a:ln>
                  <a:solidFill>
                    <a:schemeClr val="tx1"/>
                  </a:solidFill>
                  <a:effectLst/>
                  <a:latin typeface="Arial"/>
                  <a:cs typeface="Arial"/>
                </a:rPr>
                <a:t>xsd</a:t>
              </a:r>
              <a:r>
                <a:rPr kumimoji="0" lang="en-US" sz="1600" b="0" i="0" u="none" strike="noStrike" cap="none" normalizeH="0" baseline="0" dirty="0" smtClean="0">
                  <a:ln>
                    <a:noFill/>
                  </a:ln>
                  <a:solidFill>
                    <a:schemeClr val="tx1"/>
                  </a:solidFill>
                  <a:effectLst/>
                  <a:latin typeface="Arial"/>
                  <a:cs typeface="Arial"/>
                </a:rPr>
                <a:t>&gt;</a:t>
              </a:r>
            </a:p>
          </p:txBody>
        </p:sp>
        <p:sp>
          <p:nvSpPr>
            <p:cNvPr id="50" name="Folded Corner 49"/>
            <p:cNvSpPr/>
            <p:nvPr/>
          </p:nvSpPr>
          <p:spPr bwMode="auto">
            <a:xfrm>
              <a:off x="4221163" y="4953000"/>
              <a:ext cx="579437" cy="685800"/>
            </a:xfrm>
            <a:prstGeom prst="foldedCorner">
              <a:avLst/>
            </a:prstGeom>
            <a:ln>
              <a:headEnd type="none" w="med" len="med"/>
              <a:tailEnd type="none" w="med" len="lg"/>
            </a:ln>
            <a:effectLst>
              <a:outerShdw blurRad="50800" dist="38100" dir="5400000" algn="tl" rotWithShape="0">
                <a:scrgbClr r="0" g="0" b="0">
                  <a:alpha val="43000"/>
                </a:scrgbClr>
              </a:outerShdw>
            </a:effectLst>
          </p:spPr>
          <p:style>
            <a:lnRef idx="1">
              <a:schemeClr val="dk1"/>
            </a:lnRef>
            <a:fillRef idx="2">
              <a:schemeClr val="dk1"/>
            </a:fillRef>
            <a:effectRef idx="1">
              <a:schemeClr val="dk1"/>
            </a:effectRef>
            <a:fontRef idx="minor">
              <a:schemeClr val="dk1"/>
            </a:fontRef>
          </p:style>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a:cs typeface="Arial"/>
                </a:rPr>
                <a:t>&lt;</a:t>
              </a:r>
              <a:r>
                <a:rPr kumimoji="0" lang="en-US" sz="1600" b="0" i="0" u="none" strike="noStrike" cap="none" normalizeH="0" baseline="0" dirty="0" err="1" smtClean="0">
                  <a:ln>
                    <a:noFill/>
                  </a:ln>
                  <a:solidFill>
                    <a:schemeClr val="tx1"/>
                  </a:solidFill>
                  <a:effectLst/>
                  <a:latin typeface="Arial"/>
                  <a:cs typeface="Arial"/>
                </a:rPr>
                <a:t>xsd</a:t>
              </a:r>
              <a:r>
                <a:rPr kumimoji="0" lang="en-US" sz="1600" b="0" i="0" u="none" strike="noStrike" cap="none" normalizeH="0" baseline="0" dirty="0" smtClean="0">
                  <a:ln>
                    <a:noFill/>
                  </a:ln>
                  <a:solidFill>
                    <a:schemeClr val="tx1"/>
                  </a:solidFill>
                  <a:effectLst/>
                  <a:latin typeface="Arial"/>
                  <a:cs typeface="Arial"/>
                </a:rPr>
                <a:t>&gt;</a:t>
              </a:r>
            </a:p>
          </p:txBody>
        </p:sp>
        <p:sp>
          <p:nvSpPr>
            <p:cNvPr id="5" name="Can 4"/>
            <p:cNvSpPr/>
            <p:nvPr/>
          </p:nvSpPr>
          <p:spPr bwMode="auto">
            <a:xfrm>
              <a:off x="457200" y="4800600"/>
              <a:ext cx="762000" cy="838200"/>
            </a:xfrm>
            <a:prstGeom prst="can">
              <a:avLst/>
            </a:prstGeom>
            <a:gradFill flip="none" rotWithShape="1">
              <a:gsLst>
                <a:gs pos="0">
                  <a:schemeClr val="accent4"/>
                </a:gs>
                <a:gs pos="52000">
                  <a:schemeClr val="accent4">
                    <a:lumMod val="40000"/>
                    <a:lumOff val="60000"/>
                  </a:schemeClr>
                </a:gs>
                <a:gs pos="100000">
                  <a:schemeClr val="accent4"/>
                </a:gs>
              </a:gsLst>
              <a:lin ang="0" scaled="1"/>
              <a:tileRect/>
            </a:gradFill>
            <a:ln>
              <a:headEnd type="none" w="med" len="med"/>
              <a:tailEnd type="none" w="med" len="lg"/>
            </a:ln>
            <a:effectLst>
              <a:outerShdw blurRad="50800" dist="38100" dir="5400000" algn="tl" rotWithShape="0">
                <a:srgbClr val="000000">
                  <a:alpha val="43000"/>
                </a:srgbClr>
              </a:outerShdw>
            </a:effectLst>
          </p:spPr>
          <p:style>
            <a:lnRef idx="2">
              <a:schemeClr val="accent4">
                <a:shade val="50000"/>
              </a:schemeClr>
            </a:lnRef>
            <a:fillRef idx="1">
              <a:schemeClr val="accent4"/>
            </a:fillRef>
            <a:effectRef idx="0">
              <a:schemeClr val="accent4"/>
            </a:effectRef>
            <a:fontRef idx="minor">
              <a:schemeClr val="lt1"/>
            </a:fontRef>
          </p:style>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smtClean="0">
                  <a:ln>
                    <a:noFill/>
                  </a:ln>
                  <a:solidFill>
                    <a:schemeClr val="tx1"/>
                  </a:solidFill>
                  <a:effectLst/>
                  <a:latin typeface="Arial"/>
                  <a:cs typeface="Arial"/>
                </a:rPr>
                <a:t>VID</a:t>
              </a:r>
            </a:p>
          </p:txBody>
        </p:sp>
        <p:sp>
          <p:nvSpPr>
            <p:cNvPr id="44" name="Rounded Rectangle 43"/>
            <p:cNvSpPr/>
            <p:nvPr/>
          </p:nvSpPr>
          <p:spPr bwMode="auto">
            <a:xfrm>
              <a:off x="1765390" y="4953000"/>
              <a:ext cx="1600200" cy="533400"/>
            </a:xfrm>
            <a:prstGeom prst="roundRect">
              <a:avLst/>
            </a:prstGeom>
            <a:ln>
              <a:headEnd type="none" w="med" len="med"/>
              <a:tailEnd type="triangle" w="med" len="lg"/>
            </a:ln>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err="1" smtClean="0">
                  <a:ln>
                    <a:noFill/>
                  </a:ln>
                  <a:solidFill>
                    <a:schemeClr val="bg1"/>
                  </a:solidFill>
                  <a:effectLst/>
                  <a:latin typeface="Arial"/>
                  <a:cs typeface="Arial"/>
                </a:rPr>
                <a:t>SchemaGen</a:t>
              </a:r>
              <a:endParaRPr kumimoji="0" lang="en-US" sz="2000" b="0" i="0" u="none" strike="noStrike" cap="none" normalizeH="0" baseline="0" dirty="0" smtClean="0">
                <a:ln>
                  <a:noFill/>
                </a:ln>
                <a:solidFill>
                  <a:schemeClr val="bg1"/>
                </a:solidFill>
                <a:effectLst/>
                <a:latin typeface="Arial"/>
                <a:cs typeface="Arial"/>
              </a:endParaRPr>
            </a:p>
          </p:txBody>
        </p:sp>
        <p:sp>
          <p:nvSpPr>
            <p:cNvPr id="51" name="Folded Corner 50"/>
            <p:cNvSpPr/>
            <p:nvPr/>
          </p:nvSpPr>
          <p:spPr bwMode="auto">
            <a:xfrm>
              <a:off x="4297363" y="5105400"/>
              <a:ext cx="579437" cy="685800"/>
            </a:xfrm>
            <a:prstGeom prst="foldedCorner">
              <a:avLst/>
            </a:prstGeom>
            <a:ln>
              <a:headEnd type="none" w="med" len="med"/>
              <a:tailEnd type="none" w="med" len="lg"/>
            </a:ln>
          </p:spPr>
          <p:style>
            <a:lnRef idx="1">
              <a:schemeClr val="dk1"/>
            </a:lnRef>
            <a:fillRef idx="2">
              <a:schemeClr val="dk1"/>
            </a:fillRef>
            <a:effectRef idx="1">
              <a:schemeClr val="dk1"/>
            </a:effectRef>
            <a:fontRef idx="minor">
              <a:schemeClr val="dk1"/>
            </a:fontRef>
          </p:style>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a:cs typeface="Arial"/>
                </a:rPr>
                <a:t>&lt;</a:t>
              </a:r>
              <a:r>
                <a:rPr kumimoji="0" lang="en-US" sz="1600" b="0" i="0" u="none" strike="noStrike" cap="none" normalizeH="0" baseline="0" dirty="0" err="1" smtClean="0">
                  <a:ln>
                    <a:noFill/>
                  </a:ln>
                  <a:solidFill>
                    <a:schemeClr val="tx1"/>
                  </a:solidFill>
                  <a:effectLst/>
                  <a:latin typeface="Arial"/>
                  <a:cs typeface="Arial"/>
                </a:rPr>
                <a:t>xsd</a:t>
              </a:r>
              <a:r>
                <a:rPr kumimoji="0" lang="en-US" sz="1600" b="0" i="0" u="none" strike="noStrike" cap="none" normalizeH="0" baseline="0" dirty="0" smtClean="0">
                  <a:ln>
                    <a:noFill/>
                  </a:ln>
                  <a:solidFill>
                    <a:schemeClr val="tx1"/>
                  </a:solidFill>
                  <a:effectLst/>
                  <a:latin typeface="Arial"/>
                  <a:cs typeface="Arial"/>
                </a:rPr>
                <a:t>&gt;</a:t>
              </a:r>
            </a:p>
          </p:txBody>
        </p:sp>
        <p:cxnSp>
          <p:nvCxnSpPr>
            <p:cNvPr id="80" name="Straight Arrow Connector 79"/>
            <p:cNvCxnSpPr/>
            <p:nvPr/>
          </p:nvCxnSpPr>
          <p:spPr bwMode="auto">
            <a:xfrm flipV="1">
              <a:off x="1219200" y="5257800"/>
              <a:ext cx="546190" cy="4738"/>
            </a:xfrm>
            <a:prstGeom prst="straightConnector1">
              <a:avLst/>
            </a:prstGeom>
            <a:solidFill>
              <a:schemeClr val="accent1"/>
            </a:solidFill>
            <a:ln w="12700" cap="flat" cmpd="sng" algn="ctr">
              <a:solidFill>
                <a:schemeClr val="tx1"/>
              </a:solidFill>
              <a:prstDash val="solid"/>
              <a:round/>
              <a:headEnd type="none" w="med" len="med"/>
              <a:tailEnd type="arrow"/>
            </a:ln>
            <a:effectLst>
              <a:outerShdw blurRad="50800" dist="38100" dir="5400000" algn="tl" rotWithShape="0">
                <a:srgbClr val="000000">
                  <a:alpha val="43000"/>
                </a:srgbClr>
              </a:outerShdw>
            </a:effectLst>
          </p:spPr>
        </p:cxnSp>
        <p:cxnSp>
          <p:nvCxnSpPr>
            <p:cNvPr id="85" name="Straight Arrow Connector 84"/>
            <p:cNvCxnSpPr/>
            <p:nvPr/>
          </p:nvCxnSpPr>
          <p:spPr bwMode="auto">
            <a:xfrm>
              <a:off x="3412814" y="5257800"/>
              <a:ext cx="655950" cy="4738"/>
            </a:xfrm>
            <a:prstGeom prst="straightConnector1">
              <a:avLst/>
            </a:prstGeom>
            <a:solidFill>
              <a:schemeClr val="accent1"/>
            </a:solidFill>
            <a:ln w="12700" cap="flat" cmpd="sng" algn="ctr">
              <a:solidFill>
                <a:schemeClr val="tx1"/>
              </a:solidFill>
              <a:prstDash val="solid"/>
              <a:round/>
              <a:headEnd type="none" w="med" len="med"/>
              <a:tailEnd type="arrow"/>
            </a:ln>
            <a:effectLst>
              <a:outerShdw blurRad="50800" dist="38100" dir="5400000" algn="tl" rotWithShape="0">
                <a:srgbClr val="000000">
                  <a:alpha val="43000"/>
                </a:srgbClr>
              </a:outerShdw>
            </a:effectLst>
          </p:spPr>
        </p:cxnSp>
        <p:sp>
          <p:nvSpPr>
            <p:cNvPr id="34" name="Oval 33"/>
            <p:cNvSpPr/>
            <p:nvPr/>
          </p:nvSpPr>
          <p:spPr bwMode="auto">
            <a:xfrm>
              <a:off x="2438400" y="4838699"/>
              <a:ext cx="228600" cy="228601"/>
            </a:xfrm>
            <a:prstGeom prst="ellipse">
              <a:avLst/>
            </a:prstGeom>
            <a:ln>
              <a:headEnd type="none" w="med" len="med"/>
              <a:tailEnd type="triangle" w="med" len="lg"/>
            </a:ln>
          </p:spPr>
          <p:style>
            <a:lnRef idx="1">
              <a:schemeClr val="accent3"/>
            </a:lnRef>
            <a:fillRef idx="3">
              <a:schemeClr val="accent3"/>
            </a:fillRef>
            <a:effectRef idx="2">
              <a:schemeClr val="accent3"/>
            </a:effectRef>
            <a:fontRef idx="minor">
              <a:schemeClr val="lt1"/>
            </a:fontRef>
          </p:style>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a:cs typeface="Arial"/>
                </a:rPr>
                <a:t>1</a:t>
              </a:r>
            </a:p>
          </p:txBody>
        </p:sp>
      </p:grpSp>
      <p:grpSp>
        <p:nvGrpSpPr>
          <p:cNvPr id="14" name="Group 13"/>
          <p:cNvGrpSpPr/>
          <p:nvPr/>
        </p:nvGrpSpPr>
        <p:grpSpPr>
          <a:xfrm>
            <a:off x="4783227" y="2552701"/>
            <a:ext cx="3827373" cy="723198"/>
            <a:chOff x="4783227" y="3352800"/>
            <a:chExt cx="3827373" cy="723198"/>
          </a:xfrm>
        </p:grpSpPr>
        <p:sp>
          <p:nvSpPr>
            <p:cNvPr id="10" name="Rounded Rectangle 9"/>
            <p:cNvSpPr/>
            <p:nvPr/>
          </p:nvSpPr>
          <p:spPr bwMode="auto">
            <a:xfrm>
              <a:off x="5582805" y="3471136"/>
              <a:ext cx="1600200" cy="533400"/>
            </a:xfrm>
            <a:prstGeom prst="roundRect">
              <a:avLst/>
            </a:prstGeom>
            <a:ln>
              <a:headEnd type="none" w="med" len="med"/>
              <a:tailEnd type="triangle" w="med" len="lg"/>
            </a:ln>
            <a:effectLst>
              <a:outerShdw blurRad="50800" dist="38100" dir="5400000" algn="tl" rotWithShape="0">
                <a:scrgbClr r="0" g="0" b="0">
                  <a:alpha val="43000"/>
                </a:scrgbClr>
              </a:outerShdw>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smtClean="0">
                  <a:ln>
                    <a:noFill/>
                  </a:ln>
                  <a:solidFill>
                    <a:schemeClr val="bg1"/>
                  </a:solidFill>
                  <a:effectLst/>
                  <a:latin typeface="Arial"/>
                  <a:cs typeface="Arial"/>
                </a:rPr>
                <a:t>XML2VMF</a:t>
              </a:r>
            </a:p>
          </p:txBody>
        </p:sp>
        <p:sp>
          <p:nvSpPr>
            <p:cNvPr id="46" name="Folded Corner 45"/>
            <p:cNvSpPr/>
            <p:nvPr/>
          </p:nvSpPr>
          <p:spPr bwMode="auto">
            <a:xfrm>
              <a:off x="8031163" y="3390198"/>
              <a:ext cx="579437" cy="685800"/>
            </a:xfrm>
            <a:prstGeom prst="foldedCorner">
              <a:avLst/>
            </a:prstGeom>
            <a:ln>
              <a:headEnd type="none" w="med" len="med"/>
              <a:tailEnd type="none" w="med" len="lg"/>
            </a:ln>
            <a:effectLst>
              <a:outerShdw blurRad="50800" dist="38100" dir="5400000" algn="tl" rotWithShape="0">
                <a:scrgbClr r="0" g="0" b="0">
                  <a:alpha val="43000"/>
                </a:scrgbClr>
              </a:outerShdw>
            </a:effectLst>
          </p:spPr>
          <p:style>
            <a:lnRef idx="1">
              <a:schemeClr val="dk1"/>
            </a:lnRef>
            <a:fillRef idx="2">
              <a:schemeClr val="dk1"/>
            </a:fillRef>
            <a:effectRef idx="1">
              <a:schemeClr val="dk1"/>
            </a:effectRef>
            <a:fontRef idx="minor">
              <a:schemeClr val="dk1"/>
            </a:fontRef>
          </p:style>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a:cs typeface="Arial"/>
                </a:rPr>
                <a:t>VMF</a:t>
              </a:r>
            </a:p>
          </p:txBody>
        </p:sp>
        <p:cxnSp>
          <p:nvCxnSpPr>
            <p:cNvPr id="64" name="Straight Arrow Connector 63"/>
            <p:cNvCxnSpPr>
              <a:stCxn id="45" idx="3"/>
              <a:endCxn id="10" idx="1"/>
            </p:cNvCxnSpPr>
            <p:nvPr/>
          </p:nvCxnSpPr>
          <p:spPr bwMode="auto">
            <a:xfrm>
              <a:off x="4783227" y="3733098"/>
              <a:ext cx="799578" cy="4738"/>
            </a:xfrm>
            <a:prstGeom prst="straightConnector1">
              <a:avLst/>
            </a:prstGeom>
            <a:solidFill>
              <a:schemeClr val="accent1"/>
            </a:solidFill>
            <a:ln w="12700" cap="flat" cmpd="sng" algn="ctr">
              <a:solidFill>
                <a:schemeClr val="tx1"/>
              </a:solidFill>
              <a:prstDash val="solid"/>
              <a:round/>
              <a:headEnd type="none" w="med" len="med"/>
              <a:tailEnd type="arrow"/>
            </a:ln>
            <a:effectLst>
              <a:outerShdw blurRad="50800" dist="38100" dir="5400000" algn="tl" rotWithShape="0">
                <a:scrgbClr r="0" g="0" b="0">
                  <a:alpha val="43000"/>
                </a:scrgbClr>
              </a:outerShdw>
            </a:effectLst>
          </p:spPr>
        </p:cxnSp>
        <p:cxnSp>
          <p:nvCxnSpPr>
            <p:cNvPr id="66" name="Straight Arrow Connector 65"/>
            <p:cNvCxnSpPr>
              <a:stCxn id="10" idx="3"/>
              <a:endCxn id="46" idx="1"/>
            </p:cNvCxnSpPr>
            <p:nvPr/>
          </p:nvCxnSpPr>
          <p:spPr bwMode="auto">
            <a:xfrm flipV="1">
              <a:off x="7183005" y="3733098"/>
              <a:ext cx="848158" cy="4738"/>
            </a:xfrm>
            <a:prstGeom prst="straightConnector1">
              <a:avLst/>
            </a:prstGeom>
            <a:solidFill>
              <a:schemeClr val="accent1"/>
            </a:solidFill>
            <a:ln w="12700" cap="flat" cmpd="sng" algn="ctr">
              <a:solidFill>
                <a:schemeClr val="tx1"/>
              </a:solidFill>
              <a:prstDash val="solid"/>
              <a:round/>
              <a:headEnd type="none" w="med" len="med"/>
              <a:tailEnd type="arrow"/>
            </a:ln>
            <a:effectLst>
              <a:outerShdw blurRad="50800" dist="38100" dir="5400000" algn="tl" rotWithShape="0">
                <a:scrgbClr r="0" g="0" b="0">
                  <a:alpha val="43000"/>
                </a:scrgbClr>
              </a:outerShdw>
            </a:effectLst>
          </p:spPr>
        </p:cxnSp>
        <p:sp>
          <p:nvSpPr>
            <p:cNvPr id="35" name="Oval 34"/>
            <p:cNvSpPr/>
            <p:nvPr/>
          </p:nvSpPr>
          <p:spPr bwMode="auto">
            <a:xfrm>
              <a:off x="6248400" y="3352800"/>
              <a:ext cx="228600" cy="228601"/>
            </a:xfrm>
            <a:prstGeom prst="ellipse">
              <a:avLst/>
            </a:prstGeom>
            <a:ln>
              <a:headEnd type="none" w="med" len="med"/>
              <a:tailEnd type="triangle" w="med" len="lg"/>
            </a:ln>
          </p:spPr>
          <p:style>
            <a:lnRef idx="1">
              <a:schemeClr val="accent3"/>
            </a:lnRef>
            <a:fillRef idx="3">
              <a:schemeClr val="accent3"/>
            </a:fillRef>
            <a:effectRef idx="2">
              <a:schemeClr val="accent3"/>
            </a:effectRef>
            <a:fontRef idx="minor">
              <a:schemeClr val="lt1"/>
            </a:fontRef>
          </p:style>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600" dirty="0" smtClean="0">
                  <a:solidFill>
                    <a:schemeClr val="tx1"/>
                  </a:solidFill>
                  <a:latin typeface="Arial"/>
                  <a:cs typeface="Arial"/>
                </a:rPr>
                <a:t>3</a:t>
              </a:r>
              <a:endParaRPr kumimoji="0" lang="en-US" sz="1600" b="0" i="0" u="none" strike="noStrike" cap="none" normalizeH="0" baseline="0" dirty="0" smtClean="0">
                <a:ln>
                  <a:noFill/>
                </a:ln>
                <a:solidFill>
                  <a:schemeClr val="tx1"/>
                </a:solidFill>
                <a:effectLst/>
                <a:latin typeface="Arial"/>
                <a:cs typeface="Arial"/>
              </a:endParaRPr>
            </a:p>
          </p:txBody>
        </p:sp>
      </p:grpSp>
      <p:grpSp>
        <p:nvGrpSpPr>
          <p:cNvPr id="15" name="Group 14"/>
          <p:cNvGrpSpPr/>
          <p:nvPr/>
        </p:nvGrpSpPr>
        <p:grpSpPr>
          <a:xfrm>
            <a:off x="823118" y="1600200"/>
            <a:ext cx="7497764" cy="989900"/>
            <a:chOff x="823118" y="2400299"/>
            <a:chExt cx="7497764" cy="989900"/>
          </a:xfrm>
        </p:grpSpPr>
        <p:sp>
          <p:nvSpPr>
            <p:cNvPr id="47" name="Rounded Rectangle 46"/>
            <p:cNvSpPr/>
            <p:nvPr/>
          </p:nvSpPr>
          <p:spPr bwMode="auto">
            <a:xfrm>
              <a:off x="3657600" y="2514600"/>
              <a:ext cx="1600200" cy="533400"/>
            </a:xfrm>
            <a:prstGeom prst="roundRect">
              <a:avLst/>
            </a:prstGeom>
            <a:ln>
              <a:headEnd type="none" w="med" len="med"/>
              <a:tailEnd type="triangle" w="med" len="lg"/>
            </a:ln>
            <a:effectLst>
              <a:outerShdw blurRad="50800" dist="38100" dir="5400000" algn="tl" rotWithShape="0">
                <a:scrgbClr r="0" g="0" b="0">
                  <a:alpha val="43000"/>
                </a:scrgbClr>
              </a:outerShdw>
            </a:effectLst>
          </p:spPr>
          <p:style>
            <a:lnRef idx="1">
              <a:schemeClr val="accent1"/>
            </a:lnRef>
            <a:fillRef idx="3">
              <a:schemeClr val="accent1"/>
            </a:fillRef>
            <a:effectRef idx="2">
              <a:schemeClr val="accent1"/>
            </a:effectRef>
            <a:fontRef idx="minor">
              <a:schemeClr val="lt1"/>
            </a:fontRef>
          </p:style>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smtClean="0">
                  <a:ln>
                    <a:noFill/>
                  </a:ln>
                  <a:solidFill>
                    <a:schemeClr val="bg1"/>
                  </a:solidFill>
                  <a:effectLst/>
                  <a:latin typeface="Arial"/>
                  <a:cs typeface="Arial"/>
                </a:rPr>
                <a:t>Compare</a:t>
              </a:r>
            </a:p>
          </p:txBody>
        </p:sp>
        <p:cxnSp>
          <p:nvCxnSpPr>
            <p:cNvPr id="88" name="Elbow Connector 87"/>
            <p:cNvCxnSpPr>
              <a:stCxn id="46" idx="0"/>
              <a:endCxn id="47" idx="3"/>
            </p:cNvCxnSpPr>
            <p:nvPr/>
          </p:nvCxnSpPr>
          <p:spPr bwMode="auto">
            <a:xfrm rot="16200000" flipV="1">
              <a:off x="6484892" y="1554208"/>
              <a:ext cx="608898" cy="3063082"/>
            </a:xfrm>
            <a:prstGeom prst="bentConnector2">
              <a:avLst/>
            </a:prstGeom>
            <a:solidFill>
              <a:schemeClr val="accent1"/>
            </a:solidFill>
            <a:ln w="12700" cap="flat" cmpd="sng" algn="ctr">
              <a:solidFill>
                <a:schemeClr val="tx1"/>
              </a:solidFill>
              <a:prstDash val="solid"/>
              <a:round/>
              <a:headEnd type="none" w="med" len="med"/>
              <a:tailEnd type="arrow"/>
            </a:ln>
            <a:effectLst>
              <a:outerShdw blurRad="50800" dist="38100" dir="5400000" algn="tl" rotWithShape="0">
                <a:scrgbClr r="0" g="0" b="0">
                  <a:alpha val="43000"/>
                </a:scrgbClr>
              </a:outerShdw>
            </a:effectLst>
          </p:spPr>
        </p:cxnSp>
        <p:cxnSp>
          <p:nvCxnSpPr>
            <p:cNvPr id="90" name="Elbow Connector 89"/>
            <p:cNvCxnSpPr>
              <a:stCxn id="30" idx="0"/>
              <a:endCxn id="47" idx="1"/>
            </p:cNvCxnSpPr>
            <p:nvPr/>
          </p:nvCxnSpPr>
          <p:spPr bwMode="auto">
            <a:xfrm rot="5400000" flipH="1" flipV="1">
              <a:off x="1935910" y="1668509"/>
              <a:ext cx="608898" cy="2834481"/>
            </a:xfrm>
            <a:prstGeom prst="bentConnector2">
              <a:avLst/>
            </a:prstGeom>
            <a:solidFill>
              <a:schemeClr val="accent1"/>
            </a:solidFill>
            <a:ln w="12700" cap="flat" cmpd="sng" algn="ctr">
              <a:solidFill>
                <a:schemeClr val="tx1"/>
              </a:solidFill>
              <a:prstDash val="solid"/>
              <a:round/>
              <a:headEnd type="none" w="med" len="med"/>
              <a:tailEnd type="arrow"/>
            </a:ln>
            <a:effectLst>
              <a:outerShdw blurRad="50800" dist="38100" dir="5400000" algn="tl" rotWithShape="0">
                <a:scrgbClr r="0" g="0" b="0">
                  <a:alpha val="43000"/>
                </a:scrgbClr>
              </a:outerShdw>
            </a:effectLst>
          </p:spPr>
        </p:cxnSp>
        <p:sp>
          <p:nvSpPr>
            <p:cNvPr id="36" name="Oval 35"/>
            <p:cNvSpPr/>
            <p:nvPr/>
          </p:nvSpPr>
          <p:spPr bwMode="auto">
            <a:xfrm>
              <a:off x="4343400" y="2400299"/>
              <a:ext cx="228600" cy="228601"/>
            </a:xfrm>
            <a:prstGeom prst="ellipse">
              <a:avLst/>
            </a:prstGeom>
            <a:ln>
              <a:headEnd type="none" w="med" len="med"/>
              <a:tailEnd type="triangle" w="med" len="lg"/>
            </a:ln>
          </p:spPr>
          <p:style>
            <a:lnRef idx="1">
              <a:schemeClr val="accent3"/>
            </a:lnRef>
            <a:fillRef idx="3">
              <a:schemeClr val="accent3"/>
            </a:fillRef>
            <a:effectRef idx="2">
              <a:schemeClr val="accent3"/>
            </a:effectRef>
            <a:fontRef idx="minor">
              <a:schemeClr val="lt1"/>
            </a:fontRef>
          </p:style>
          <p:txBody>
            <a:bodyPr vert="horz" wrap="none" lIns="91440" tIns="45720" rIns="91440" bIns="4572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600" dirty="0">
                  <a:solidFill>
                    <a:schemeClr val="tx1"/>
                  </a:solidFill>
                  <a:latin typeface="Arial"/>
                  <a:cs typeface="Arial"/>
                </a:rPr>
                <a:t>4</a:t>
              </a:r>
              <a:endParaRPr kumimoji="0" lang="en-US" sz="1600" b="0" i="0" u="none" strike="noStrike" cap="none" normalizeH="0" baseline="0" dirty="0" smtClean="0">
                <a:ln>
                  <a:noFill/>
                </a:ln>
                <a:solidFill>
                  <a:schemeClr val="tx1"/>
                </a:solidFill>
                <a:effectLst/>
                <a:latin typeface="Arial"/>
                <a:cs typeface="Arial"/>
              </a:endParaRPr>
            </a:p>
          </p:txBody>
        </p:sp>
      </p:grpSp>
      <p:grpSp>
        <p:nvGrpSpPr>
          <p:cNvPr id="19" name="Group 18"/>
          <p:cNvGrpSpPr/>
          <p:nvPr/>
        </p:nvGrpSpPr>
        <p:grpSpPr>
          <a:xfrm>
            <a:off x="171910" y="4686301"/>
            <a:ext cx="2395353" cy="2098476"/>
            <a:chOff x="171910" y="4686301"/>
            <a:chExt cx="2395353" cy="2098476"/>
          </a:xfrm>
        </p:grpSpPr>
        <p:pic>
          <p:nvPicPr>
            <p:cNvPr id="4" name="Picture 3"/>
            <p:cNvPicPr>
              <a:picLocks noChangeAspect="1"/>
            </p:cNvPicPr>
            <p:nvPr/>
          </p:nvPicPr>
          <p:blipFill rotWithShape="1">
            <a:blip r:embed="rId2"/>
            <a:srcRect l="34250" t="10671" r="13565" b="17778"/>
            <a:stretch/>
          </p:blipFill>
          <p:spPr>
            <a:xfrm>
              <a:off x="413286" y="5334000"/>
              <a:ext cx="852296" cy="1114063"/>
            </a:xfrm>
            <a:prstGeom prst="rect">
              <a:avLst/>
            </a:prstGeom>
            <a:ln w="19050" cmpd="sng">
              <a:solidFill>
                <a:schemeClr val="tx1"/>
              </a:solidFill>
            </a:ln>
            <a:effectLst>
              <a:outerShdw blurRad="50800" dist="38100" dir="5400000" algn="tl" rotWithShape="0">
                <a:srgbClr val="000000">
                  <a:alpha val="43000"/>
                </a:srgbClr>
              </a:outerShdw>
            </a:effectLst>
          </p:spPr>
        </p:pic>
        <p:cxnSp>
          <p:nvCxnSpPr>
            <p:cNvPr id="37" name="Straight Arrow Connector 36"/>
            <p:cNvCxnSpPr>
              <a:stCxn id="4" idx="0"/>
              <a:endCxn id="5" idx="3"/>
            </p:cNvCxnSpPr>
            <p:nvPr/>
          </p:nvCxnSpPr>
          <p:spPr bwMode="auto">
            <a:xfrm flipH="1" flipV="1">
              <a:off x="838200" y="4838701"/>
              <a:ext cx="1234" cy="495299"/>
            </a:xfrm>
            <a:prstGeom prst="straightConnector1">
              <a:avLst/>
            </a:prstGeom>
            <a:solidFill>
              <a:schemeClr val="accent1"/>
            </a:solidFill>
            <a:ln w="12700" cap="flat" cmpd="sng" algn="ctr">
              <a:solidFill>
                <a:schemeClr val="tx1"/>
              </a:solidFill>
              <a:prstDash val="lgDash"/>
              <a:round/>
              <a:headEnd type="none" w="med" len="med"/>
              <a:tailEnd type="arrow"/>
            </a:ln>
            <a:effectLst>
              <a:outerShdw blurRad="50800" dist="38100" dir="5400000" algn="tl" rotWithShape="0">
                <a:srgbClr val="000000">
                  <a:alpha val="43000"/>
                </a:srgbClr>
              </a:outerShdw>
            </a:effectLst>
          </p:spPr>
        </p:cxnSp>
        <p:sp>
          <p:nvSpPr>
            <p:cNvPr id="16" name="TextBox 15"/>
            <p:cNvSpPr txBox="1"/>
            <p:nvPr/>
          </p:nvSpPr>
          <p:spPr>
            <a:xfrm>
              <a:off x="171910" y="6477000"/>
              <a:ext cx="1352090" cy="307777"/>
            </a:xfrm>
            <a:prstGeom prst="rect">
              <a:avLst/>
            </a:prstGeom>
            <a:noFill/>
          </p:spPr>
          <p:txBody>
            <a:bodyPr wrap="none" rtlCol="0">
              <a:spAutoFit/>
            </a:bodyPr>
            <a:lstStyle/>
            <a:p>
              <a:r>
                <a:rPr lang="en-US" sz="1400" dirty="0" smtClean="0">
                  <a:latin typeface="Arial"/>
                  <a:cs typeface="Arial"/>
                </a:rPr>
                <a:t>MIL-STD 6017</a:t>
              </a:r>
              <a:endParaRPr lang="en-US" sz="1400" dirty="0">
                <a:latin typeface="Arial"/>
                <a:cs typeface="Arial"/>
              </a:endParaRPr>
            </a:p>
          </p:txBody>
        </p:sp>
        <p:cxnSp>
          <p:nvCxnSpPr>
            <p:cNvPr id="43" name="Straight Arrow Connector 42"/>
            <p:cNvCxnSpPr>
              <a:endCxn id="44" idx="2"/>
            </p:cNvCxnSpPr>
            <p:nvPr/>
          </p:nvCxnSpPr>
          <p:spPr bwMode="auto">
            <a:xfrm flipH="1" flipV="1">
              <a:off x="2565490" y="4686301"/>
              <a:ext cx="1773" cy="495299"/>
            </a:xfrm>
            <a:prstGeom prst="straightConnector1">
              <a:avLst/>
            </a:prstGeom>
            <a:solidFill>
              <a:schemeClr val="accent1"/>
            </a:solidFill>
            <a:ln w="12700" cap="flat" cmpd="sng" algn="ctr">
              <a:solidFill>
                <a:schemeClr val="tx1"/>
              </a:solidFill>
              <a:prstDash val="lgDash"/>
              <a:round/>
              <a:headEnd type="none" w="med" len="med"/>
              <a:tailEnd type="arrow"/>
            </a:ln>
            <a:effectLst>
              <a:outerShdw blurRad="50800" dist="38100" dir="5400000" algn="tl" rotWithShape="0">
                <a:srgbClr val="000000">
                  <a:alpha val="43000"/>
                </a:srgbClr>
              </a:outerShdw>
            </a:effectLst>
          </p:spPr>
        </p:cxnSp>
        <p:cxnSp>
          <p:nvCxnSpPr>
            <p:cNvPr id="41" name="Straight Arrow Connector 40"/>
            <p:cNvCxnSpPr/>
            <p:nvPr/>
          </p:nvCxnSpPr>
          <p:spPr bwMode="auto">
            <a:xfrm>
              <a:off x="874046" y="5181600"/>
              <a:ext cx="1691443" cy="0"/>
            </a:xfrm>
            <a:prstGeom prst="straightConnector1">
              <a:avLst/>
            </a:prstGeom>
            <a:solidFill>
              <a:schemeClr val="accent1"/>
            </a:solidFill>
            <a:ln w="12700" cap="flat" cmpd="sng" algn="ctr">
              <a:solidFill>
                <a:schemeClr val="tx1"/>
              </a:solidFill>
              <a:prstDash val="lgDash"/>
              <a:round/>
              <a:headEnd type="none" w="med" len="med"/>
              <a:tailEnd type="none"/>
            </a:ln>
            <a:effectLst>
              <a:outerShdw blurRad="50800" dist="38100" dir="5400000" algn="tl" rotWithShape="0">
                <a:srgbClr val="000000">
                  <a:alpha val="43000"/>
                </a:srgbClr>
              </a:outerShdw>
            </a:effectLst>
          </p:spPr>
        </p:cxnSp>
      </p:grpSp>
      <p:sp>
        <p:nvSpPr>
          <p:cNvPr id="6" name="TextBox 5"/>
          <p:cNvSpPr txBox="1"/>
          <p:nvPr/>
        </p:nvSpPr>
        <p:spPr>
          <a:xfrm>
            <a:off x="3276600" y="5339080"/>
            <a:ext cx="5715000" cy="1323439"/>
          </a:xfrm>
          <a:prstGeom prst="rect">
            <a:avLst/>
          </a:prstGeom>
          <a:solidFill>
            <a:schemeClr val="bg1">
              <a:alpha val="38000"/>
            </a:schemeClr>
          </a:solidFill>
          <a:ln>
            <a:solidFill>
              <a:schemeClr val="accent1"/>
            </a:solidFill>
          </a:ln>
        </p:spPr>
        <p:txBody>
          <a:bodyPr wrap="square" rtlCol="0">
            <a:spAutoFit/>
          </a:bodyPr>
          <a:lstStyle/>
          <a:p>
            <a:pPr algn="l"/>
            <a:r>
              <a:rPr lang="en-US" sz="1600" dirty="0" smtClean="0">
                <a:effectLst>
                  <a:outerShdw blurRad="50800" dist="38100" dir="2700000" algn="tl" rotWithShape="0">
                    <a:prstClr val="black">
                      <a:alpha val="40000"/>
                    </a:prstClr>
                  </a:outerShdw>
                </a:effectLst>
                <a:latin typeface="Arial"/>
                <a:cs typeface="Arial"/>
              </a:rPr>
              <a:t>Successful testing completed for over 1000 </a:t>
            </a:r>
            <a:r>
              <a:rPr lang="en-US" sz="1600" dirty="0">
                <a:effectLst>
                  <a:outerShdw blurRad="50800" dist="38100" dir="2700000" algn="tl" rotWithShape="0">
                    <a:prstClr val="black">
                      <a:alpha val="40000"/>
                    </a:prstClr>
                  </a:outerShdw>
                </a:effectLst>
                <a:latin typeface="Arial"/>
                <a:cs typeface="Arial"/>
              </a:rPr>
              <a:t>test </a:t>
            </a:r>
            <a:r>
              <a:rPr lang="en-US" sz="1600" dirty="0" smtClean="0">
                <a:effectLst>
                  <a:outerShdw blurRad="50800" dist="38100" dir="2700000" algn="tl" rotWithShape="0">
                    <a:prstClr val="black">
                      <a:alpha val="40000"/>
                    </a:prstClr>
                  </a:outerShdw>
                </a:effectLst>
                <a:latin typeface="Arial"/>
                <a:cs typeface="Arial"/>
              </a:rPr>
              <a:t>messages</a:t>
            </a:r>
            <a:endParaRPr lang="en-US" sz="1600" dirty="0">
              <a:effectLst>
                <a:outerShdw blurRad="50800" dist="38100" dir="2700000" algn="tl" rotWithShape="0">
                  <a:prstClr val="black">
                    <a:alpha val="40000"/>
                  </a:prstClr>
                </a:outerShdw>
              </a:effectLst>
              <a:latin typeface="Arial"/>
              <a:cs typeface="Arial"/>
            </a:endParaRPr>
          </a:p>
          <a:p>
            <a:pPr lvl="1" algn="l"/>
            <a:r>
              <a:rPr lang="en-US" sz="1600" dirty="0" smtClean="0">
                <a:effectLst>
                  <a:outerShdw blurRad="50800" dist="38100" dir="2700000" algn="tl" rotWithShape="0">
                    <a:prstClr val="black">
                      <a:alpha val="40000"/>
                    </a:prstClr>
                  </a:outerShdw>
                </a:effectLst>
                <a:latin typeface="Arial"/>
                <a:cs typeface="Arial"/>
              </a:rPr>
              <a:t>- Covered all VMF message types and cases</a:t>
            </a:r>
          </a:p>
          <a:p>
            <a:pPr lvl="1" algn="l"/>
            <a:r>
              <a:rPr lang="en-US" sz="1600" dirty="0" smtClean="0">
                <a:effectLst>
                  <a:outerShdw blurRad="50800" dist="38100" dir="2700000" algn="tl" rotWithShape="0">
                    <a:prstClr val="black">
                      <a:alpha val="40000"/>
                    </a:prstClr>
                  </a:outerShdw>
                </a:effectLst>
                <a:latin typeface="Arial"/>
                <a:cs typeface="Arial"/>
              </a:rPr>
              <a:t>- Included </a:t>
            </a:r>
            <a:r>
              <a:rPr lang="en-US" sz="1600" dirty="0">
                <a:effectLst>
                  <a:outerShdw blurRad="50800" dist="38100" dir="2700000" algn="tl" rotWithShape="0">
                    <a:prstClr val="black">
                      <a:alpha val="40000"/>
                    </a:prstClr>
                  </a:outerShdw>
                </a:effectLst>
                <a:latin typeface="Arial"/>
                <a:cs typeface="Arial"/>
              </a:rPr>
              <a:t>2045-47001 headers</a:t>
            </a:r>
          </a:p>
          <a:p>
            <a:pPr lvl="1" algn="l"/>
            <a:r>
              <a:rPr lang="en-US" sz="1600" dirty="0" smtClean="0">
                <a:effectLst>
                  <a:outerShdw blurRad="50800" dist="38100" dir="2700000" algn="tl" rotWithShape="0">
                    <a:prstClr val="black">
                      <a:alpha val="40000"/>
                    </a:prstClr>
                  </a:outerShdw>
                </a:effectLst>
                <a:latin typeface="Arial"/>
                <a:cs typeface="Arial"/>
              </a:rPr>
              <a:t>- Included </a:t>
            </a:r>
            <a:r>
              <a:rPr lang="en-US" sz="1600" dirty="0">
                <a:effectLst>
                  <a:outerShdw blurRad="50800" dist="38100" dir="2700000" algn="tl" rotWithShape="0">
                    <a:prstClr val="black">
                      <a:alpha val="40000"/>
                    </a:prstClr>
                  </a:outerShdw>
                </a:effectLst>
                <a:latin typeface="Arial"/>
                <a:cs typeface="Arial"/>
              </a:rPr>
              <a:t>digitally signed and compressed messages</a:t>
            </a:r>
          </a:p>
          <a:p>
            <a:pPr lvl="1" algn="l"/>
            <a:r>
              <a:rPr lang="en-US" sz="1600" dirty="0" smtClean="0">
                <a:effectLst>
                  <a:outerShdw blurRad="50800" dist="38100" dir="2700000" algn="tl" rotWithShape="0">
                    <a:prstClr val="black">
                      <a:alpha val="40000"/>
                    </a:prstClr>
                  </a:outerShdw>
                </a:effectLst>
                <a:latin typeface="Arial"/>
                <a:cs typeface="Arial"/>
              </a:rPr>
              <a:t>- Included </a:t>
            </a:r>
            <a:r>
              <a:rPr lang="en-US" sz="1600" dirty="0">
                <a:effectLst>
                  <a:outerShdw blurRad="50800" dist="38100" dir="2700000" algn="tl" rotWithShape="0">
                    <a:prstClr val="black">
                      <a:alpha val="40000"/>
                    </a:prstClr>
                  </a:outerShdw>
                </a:effectLst>
                <a:latin typeface="Arial"/>
                <a:cs typeface="Arial"/>
              </a:rPr>
              <a:t>JITC tests with good coverage of edge </a:t>
            </a:r>
            <a:r>
              <a:rPr lang="en-US" sz="1600" dirty="0" smtClean="0">
                <a:effectLst>
                  <a:outerShdw blurRad="50800" dist="38100" dir="2700000" algn="tl" rotWithShape="0">
                    <a:prstClr val="black">
                      <a:alpha val="40000"/>
                    </a:prstClr>
                  </a:outerShdw>
                </a:effectLst>
                <a:latin typeface="Arial"/>
                <a:cs typeface="Arial"/>
              </a:rPr>
              <a:t>cases</a:t>
            </a:r>
            <a:endParaRPr lang="en-US" sz="1600" dirty="0">
              <a:effectLst>
                <a:outerShdw blurRad="50800" dist="38100" dir="2700000" algn="tl" rotWithShape="0">
                  <a:prstClr val="black">
                    <a:alpha val="40000"/>
                  </a:prstClr>
                </a:outerShdw>
              </a:effectLst>
              <a:latin typeface="Arial"/>
              <a:cs typeface="Arial"/>
            </a:endParaRPr>
          </a:p>
        </p:txBody>
      </p:sp>
      <p:sp>
        <p:nvSpPr>
          <p:cNvPr id="39" name="TextBox 38"/>
          <p:cNvSpPr txBox="1"/>
          <p:nvPr/>
        </p:nvSpPr>
        <p:spPr>
          <a:xfrm>
            <a:off x="1295400" y="6373177"/>
            <a:ext cx="7010400" cy="408623"/>
          </a:xfrm>
          <a:prstGeom prst="roundRect">
            <a:avLst/>
          </a:prstGeom>
          <a:ln/>
        </p:spPr>
        <p:style>
          <a:lnRef idx="1">
            <a:schemeClr val="accent1"/>
          </a:lnRef>
          <a:fillRef idx="3">
            <a:schemeClr val="accent1"/>
          </a:fillRef>
          <a:effectRef idx="2">
            <a:schemeClr val="accent1"/>
          </a:effectRef>
          <a:fontRef idx="minor">
            <a:schemeClr val="lt1"/>
          </a:fontRef>
        </p:style>
        <p:txBody>
          <a:bodyPr wrap="square" rtlCol="0">
            <a:spAutoFit/>
          </a:bodyPr>
          <a:lstStyle/>
          <a:p>
            <a:r>
              <a:rPr lang="en-US" sz="1800" dirty="0" smtClean="0">
                <a:effectLst>
                  <a:outerShdw blurRad="50800" dist="38100" dir="2700000" algn="tl" rotWithShape="0">
                    <a:prstClr val="black">
                      <a:alpha val="40000"/>
                    </a:prstClr>
                  </a:outerShdw>
                </a:effectLst>
                <a:latin typeface="Arial"/>
                <a:cs typeface="Arial"/>
              </a:rPr>
              <a:t>Result: Found and fixed a dozen significant issues before finalizing</a:t>
            </a:r>
            <a:endParaRPr lang="en-US" sz="1800" dirty="0">
              <a:effectLst>
                <a:outerShdw blurRad="50800" dist="38100" dir="2700000" algn="tl" rotWithShape="0">
                  <a:prstClr val="black">
                    <a:alpha val="40000"/>
                  </a:prstClr>
                </a:outerShdw>
              </a:effectLst>
              <a:latin typeface="Arial"/>
              <a:cs typeface="Arial"/>
            </a:endParaRPr>
          </a:p>
        </p:txBody>
      </p:sp>
    </p:spTree>
    <p:extLst>
      <p:ext uri="{BB962C8B-B14F-4D97-AF65-F5344CB8AC3E}">
        <p14:creationId xmlns:p14="http://schemas.microsoft.com/office/powerpoint/2010/main" val="89035162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down)">
                                      <p:cBhvr>
                                        <p:cTn id="7" dur="500"/>
                                        <p:tgtEl>
                                          <p:spTgt spid="19"/>
                                        </p:tgtEl>
                                      </p:cBhvr>
                                    </p:animEffect>
                                  </p:childTnLst>
                                </p:cTn>
                              </p:par>
                              <p:par>
                                <p:cTn id="8" presetID="22" presetClass="entr" presetSubtype="8"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left)">
                                      <p:cBhvr>
                                        <p:cTn id="10" dur="500"/>
                                        <p:tgtEl>
                                          <p:spTgt spid="3"/>
                                        </p:tgtEl>
                                      </p:cBhvr>
                                    </p:animEffect>
                                  </p:childTnLst>
                                </p:cTn>
                              </p:par>
                            </p:childTnLst>
                          </p:cTn>
                        </p:par>
                        <p:par>
                          <p:cTn id="11" fill="hold">
                            <p:stCondLst>
                              <p:cond delay="500"/>
                            </p:stCondLst>
                            <p:childTnLst>
                              <p:par>
                                <p:cTn id="12" presetID="22" presetClass="entr" presetSubtype="8" fill="hold" nodeType="after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wipe(left)">
                                      <p:cBhvr>
                                        <p:cTn id="14" dur="500"/>
                                        <p:tgtEl>
                                          <p:spTgt spid="13"/>
                                        </p:tgtEl>
                                      </p:cBhvr>
                                    </p:animEffect>
                                  </p:childTnLst>
                                </p:cTn>
                              </p:par>
                              <p:par>
                                <p:cTn id="15" presetID="22" presetClass="entr" presetSubtype="4" fill="hold" nodeType="withEffect">
                                  <p:stCondLst>
                                    <p:cond delay="0"/>
                                  </p:stCondLst>
                                  <p:childTnLst>
                                    <p:set>
                                      <p:cBhvr>
                                        <p:cTn id="16" dur="1" fill="hold">
                                          <p:stCondLst>
                                            <p:cond delay="0"/>
                                          </p:stCondLst>
                                        </p:cTn>
                                        <p:tgtEl>
                                          <p:spTgt spid="95"/>
                                        </p:tgtEl>
                                        <p:attrNameLst>
                                          <p:attrName>style.visibility</p:attrName>
                                        </p:attrNameLst>
                                      </p:cBhvr>
                                      <p:to>
                                        <p:strVal val="visible"/>
                                      </p:to>
                                    </p:set>
                                    <p:animEffect transition="in" filter="wipe(down)">
                                      <p:cBhvr>
                                        <p:cTn id="17" dur="500"/>
                                        <p:tgtEl>
                                          <p:spTgt spid="95"/>
                                        </p:tgtEl>
                                      </p:cBhvr>
                                    </p:animEffect>
                                  </p:childTnLst>
                                </p:cTn>
                              </p:par>
                            </p:childTnLst>
                          </p:cTn>
                        </p:par>
                        <p:par>
                          <p:cTn id="18" fill="hold">
                            <p:stCondLst>
                              <p:cond delay="1000"/>
                            </p:stCondLst>
                            <p:childTnLst>
                              <p:par>
                                <p:cTn id="19" presetID="22" presetClass="entr" presetSubtype="8" fill="hold" nodeType="after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wipe(left)">
                                      <p:cBhvr>
                                        <p:cTn id="21" dur="500"/>
                                        <p:tgtEl>
                                          <p:spTgt spid="14"/>
                                        </p:tgtEl>
                                      </p:cBhvr>
                                    </p:animEffect>
                                  </p:childTnLst>
                                </p:cTn>
                              </p:par>
                              <p:par>
                                <p:cTn id="22" presetID="22" presetClass="entr" presetSubtype="4" fill="hold" nodeType="withEffect">
                                  <p:stCondLst>
                                    <p:cond delay="0"/>
                                  </p:stCondLst>
                                  <p:childTnLst>
                                    <p:set>
                                      <p:cBhvr>
                                        <p:cTn id="23" dur="1" fill="hold">
                                          <p:stCondLst>
                                            <p:cond delay="0"/>
                                          </p:stCondLst>
                                        </p:cTn>
                                        <p:tgtEl>
                                          <p:spTgt spid="93"/>
                                        </p:tgtEl>
                                        <p:attrNameLst>
                                          <p:attrName>style.visibility</p:attrName>
                                        </p:attrNameLst>
                                      </p:cBhvr>
                                      <p:to>
                                        <p:strVal val="visible"/>
                                      </p:to>
                                    </p:set>
                                    <p:animEffect transition="in" filter="wipe(down)">
                                      <p:cBhvr>
                                        <p:cTn id="24" dur="500"/>
                                        <p:tgtEl>
                                          <p:spTgt spid="93"/>
                                        </p:tgtEl>
                                      </p:cBhvr>
                                    </p:animEffect>
                                  </p:childTnLst>
                                </p:cTn>
                              </p:par>
                            </p:childTnLst>
                          </p:cTn>
                        </p:par>
                        <p:par>
                          <p:cTn id="25" fill="hold">
                            <p:stCondLst>
                              <p:cond delay="1500"/>
                            </p:stCondLst>
                            <p:childTnLst>
                              <p:par>
                                <p:cTn id="26" presetID="22" presetClass="entr" presetSubtype="4" fill="hold" nodeType="after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wipe(down)">
                                      <p:cBhvr>
                                        <p:cTn id="28" dur="500"/>
                                        <p:tgtEl>
                                          <p:spTgt spid="15"/>
                                        </p:tgtEl>
                                      </p:cBhvr>
                                    </p:animEffect>
                                  </p:childTnLst>
                                </p:cTn>
                              </p:par>
                            </p:childTnLst>
                          </p:cTn>
                        </p:par>
                        <p:par>
                          <p:cTn id="29" fill="hold">
                            <p:stCondLst>
                              <p:cond delay="2000"/>
                            </p:stCondLst>
                            <p:childTnLst>
                              <p:par>
                                <p:cTn id="30" presetID="10" presetClass="entr" presetSubtype="0" fill="hold" grpId="0" nodeType="afterEffect">
                                  <p:stCondLst>
                                    <p:cond delay="1000"/>
                                  </p:stCondLst>
                                  <p:childTnLst>
                                    <p:set>
                                      <p:cBhvr>
                                        <p:cTn id="31" dur="1" fill="hold">
                                          <p:stCondLst>
                                            <p:cond delay="0"/>
                                          </p:stCondLst>
                                        </p:cTn>
                                        <p:tgtEl>
                                          <p:spTgt spid="6"/>
                                        </p:tgtEl>
                                        <p:attrNameLst>
                                          <p:attrName>style.visibility</p:attrName>
                                        </p:attrNameLst>
                                      </p:cBhvr>
                                      <p:to>
                                        <p:strVal val="visible"/>
                                      </p:to>
                                    </p:set>
                                    <p:animEffect transition="in" filter="fade">
                                      <p:cBhvr>
                                        <p:cTn id="32" dur="500"/>
                                        <p:tgtEl>
                                          <p:spTgt spid="6"/>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9"/>
                                        </p:tgtEl>
                                        <p:attrNameLst>
                                          <p:attrName>style.visibility</p:attrName>
                                        </p:attrNameLst>
                                      </p:cBhvr>
                                      <p:to>
                                        <p:strVal val="visible"/>
                                      </p:to>
                                    </p:set>
                                    <p:animEffect transition="in" filter="fade">
                                      <p:cBhvr>
                                        <p:cTn id="37"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39" grpId="0" animBg="1"/>
    </p:bldLst>
  </p:timing>
</p:sld>
</file>

<file path=ppt/theme/theme1.xml><?xml version="1.0" encoding="utf-8"?>
<a:theme xmlns:a="http://schemas.openxmlformats.org/drawingml/2006/main" name="AgileDelta">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AgileDelta">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triangle" w="med" len="lg"/>
        </a:ln>
        <a:effectLst/>
      </a:spPr>
      <a:bodyPr vert="horz" wrap="non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28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triangle" w="med" len="lg"/>
        </a:ln>
        <a:effectLst/>
      </a:spPr>
      <a:bodyPr vert="horz" wrap="non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28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AgileDelta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AgileDelta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AgileDelta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AgileDelta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AgileDelta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AgileDelta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AgileDelta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AgileDelta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0066FF"/>
        </a:hlink>
        <a:folHlink>
          <a:srgbClr val="0066FF"/>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Custom Design">
  <a:themeElements>
    <a:clrScheme name="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ustom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triangle" w="med" len="lg"/>
        </a:ln>
        <a:effectLst/>
      </a:spPr>
      <a:bodyPr vert="horz" wrap="non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28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triangle" w="med" len="lg"/>
        </a:ln>
        <a:effectLst/>
      </a:spPr>
      <a:bodyPr vert="horz" wrap="non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28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ustom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ustom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ustom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ustom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ustom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ustom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ustom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ustom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ustom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ustom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ustom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AgileDelta</Template>
  <TotalTime>268616</TotalTime>
  <Words>2937</Words>
  <Application>Microsoft Macintosh PowerPoint</Application>
  <PresentationFormat>On-screen Show (4:3)</PresentationFormat>
  <Paragraphs>402</Paragraphs>
  <Slides>64</Slides>
  <Notes>9</Notes>
  <HiddenSlides>0</HiddenSlides>
  <MMClips>0</MMClips>
  <ScaleCrop>false</ScaleCrop>
  <HeadingPairs>
    <vt:vector size="6" baseType="variant">
      <vt:variant>
        <vt:lpstr>Theme</vt:lpstr>
      </vt:variant>
      <vt:variant>
        <vt:i4>2</vt:i4>
      </vt:variant>
      <vt:variant>
        <vt:lpstr>Embedded OLE Servers</vt:lpstr>
      </vt:variant>
      <vt:variant>
        <vt:i4>1</vt:i4>
      </vt:variant>
      <vt:variant>
        <vt:lpstr>Slide Titles</vt:lpstr>
      </vt:variant>
      <vt:variant>
        <vt:i4>64</vt:i4>
      </vt:variant>
    </vt:vector>
  </HeadingPairs>
  <TitlesOfParts>
    <vt:vector size="67" baseType="lpstr">
      <vt:lpstr>AgileDelta</vt:lpstr>
      <vt:lpstr>Custom Design</vt:lpstr>
      <vt:lpstr>Photo Editor Photo</vt:lpstr>
      <vt:lpstr>PowerPoint Presentation</vt:lpstr>
      <vt:lpstr>Outline</vt:lpstr>
      <vt:lpstr>Army Situation</vt:lpstr>
      <vt:lpstr>Review Objectives and Approach</vt:lpstr>
      <vt:lpstr>Current Status</vt:lpstr>
      <vt:lpstr>ICP Review</vt:lpstr>
      <vt:lpstr>PowerPoint Presentation</vt:lpstr>
      <vt:lpstr>W3C Approach</vt:lpstr>
      <vt:lpstr>VML (XML-VMF) Approach</vt:lpstr>
      <vt:lpstr>Initial USMTF NIEM Testing</vt:lpstr>
      <vt:lpstr>Schema-Driven Binding Models</vt:lpstr>
      <vt:lpstr>Binding Model Test</vt:lpstr>
      <vt:lpstr>Binding Model Test</vt:lpstr>
      <vt:lpstr>JAXB Class Generation </vt:lpstr>
      <vt:lpstr>JAXB Code using 2016 Schemas </vt:lpstr>
      <vt:lpstr>IDE Help with 2016 Schemas </vt:lpstr>
      <vt:lpstr>Impact of Typical Schema Change </vt:lpstr>
      <vt:lpstr>Impact of NIEM Schema Change </vt:lpstr>
      <vt:lpstr>Impact of NIEM Schema Change </vt:lpstr>
      <vt:lpstr>Impact of NIEM Schema Change </vt:lpstr>
      <vt:lpstr>Impact of NIEM Schema Change </vt:lpstr>
      <vt:lpstr>Impact of NIEM Schema Change </vt:lpstr>
      <vt:lpstr>Impact of NIEM Schema Change </vt:lpstr>
      <vt:lpstr>Impact of NIEM Schema Change </vt:lpstr>
      <vt:lpstr>Impact of NIEM Schema Change </vt:lpstr>
      <vt:lpstr>Lessons Learned: XML Names are Really Important</vt:lpstr>
      <vt:lpstr>Names Changes not Limited to JAXB  Impact all XML Interfaces</vt:lpstr>
      <vt:lpstr>Lessons Learned Substitution Groups and GoE</vt:lpstr>
      <vt:lpstr>Schema-Driven Editor Test</vt:lpstr>
      <vt:lpstr>Schema-Driven Editor Test</vt:lpstr>
      <vt:lpstr>Create New Message Using 2016 Schemas </vt:lpstr>
      <vt:lpstr>Create New Message Using 2016 Schemas </vt:lpstr>
      <vt:lpstr>Schema-driven Help Using 2016 Schemas</vt:lpstr>
      <vt:lpstr>Schema-driven Help Using 2016 Schemas</vt:lpstr>
      <vt:lpstr>Create New Message Using NIEM Schemas </vt:lpstr>
      <vt:lpstr>Create New Message Using NIEM Schemas </vt:lpstr>
      <vt:lpstr>Create New Message Using NIEM Schemas </vt:lpstr>
      <vt:lpstr>Create New Message Using NIEM Schemas </vt:lpstr>
      <vt:lpstr>Create New Message Using NIEM Schemas </vt:lpstr>
      <vt:lpstr>Schema-driven Help Using NIEM Schemas </vt:lpstr>
      <vt:lpstr>Schema-driven Help Using NIEM Schemas </vt:lpstr>
      <vt:lpstr>Lessons Learned Schema-Driven Editor</vt:lpstr>
      <vt:lpstr>Same Effects with Other Tools E.g., Altova MapForce, XMLSpy</vt:lpstr>
      <vt:lpstr>Schema-Driven Validators</vt:lpstr>
      <vt:lpstr>Schema-Driven Validator Test</vt:lpstr>
      <vt:lpstr>Schema-Driven Validator Test</vt:lpstr>
      <vt:lpstr>Validate Message using 2016 Schemas</vt:lpstr>
      <vt:lpstr>Validate Message using NIEM Schemas</vt:lpstr>
      <vt:lpstr>Lessons Learned Schema-Driven Validator</vt:lpstr>
      <vt:lpstr>PowerPoint Presentation</vt:lpstr>
      <vt:lpstr>Program Manager Priorities</vt:lpstr>
      <vt:lpstr>The Challange</vt:lpstr>
      <vt:lpstr>PowerPoint Presentation</vt:lpstr>
      <vt:lpstr>Minimize Name Changes Acronyms</vt:lpstr>
      <vt:lpstr>Minimize Name Changes USMTF Local Terminology</vt:lpstr>
      <vt:lpstr>Minimize Name Changes General</vt:lpstr>
      <vt:lpstr>Minimize Substitution Groups</vt:lpstr>
      <vt:lpstr>Minimize Substitution Groups</vt:lpstr>
      <vt:lpstr>Reduce Reference Schemas</vt:lpstr>
      <vt:lpstr>Garden of Eden</vt:lpstr>
      <vt:lpstr>Engage with NIEM</vt:lpstr>
      <vt:lpstr>And Finally …</vt:lpstr>
      <vt:lpstr>Summary</vt:lpstr>
      <vt:lpstr>PowerPoint Presentation</vt:lpstr>
    </vt:vector>
  </TitlesOfParts>
  <Company>Gone West Systems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AgileDelta</dc:title>
  <dc:creator>Rich Rollman</dc:creator>
  <cp:lastModifiedBy>John Schneider</cp:lastModifiedBy>
  <cp:revision>1042</cp:revision>
  <dcterms:created xsi:type="dcterms:W3CDTF">2004-04-06T18:03:41Z</dcterms:created>
  <dcterms:modified xsi:type="dcterms:W3CDTF">2017-03-24T22:25:15Z</dcterms:modified>
</cp:coreProperties>
</file>